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0" r:id="rId1"/>
  </p:sldMasterIdLst>
  <p:notesMasterIdLst>
    <p:notesMasterId r:id="rId11"/>
  </p:notesMasterIdLst>
  <p:sldIdLst>
    <p:sldId id="266" r:id="rId2"/>
    <p:sldId id="309" r:id="rId3"/>
    <p:sldId id="291" r:id="rId4"/>
    <p:sldId id="305" r:id="rId5"/>
    <p:sldId id="310" r:id="rId6"/>
    <p:sldId id="308" r:id="rId7"/>
    <p:sldId id="297" r:id="rId8"/>
    <p:sldId id="299" r:id="rId9"/>
    <p:sldId id="2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D4C"/>
    <a:srgbClr val="3C3C3B"/>
    <a:srgbClr val="1F2F60"/>
    <a:srgbClr val="FFFF66"/>
    <a:srgbClr val="CCFF66"/>
    <a:srgbClr val="8497B0"/>
    <a:srgbClr val="F1F145"/>
    <a:srgbClr val="FFFFCC"/>
    <a:srgbClr val="CCFFCC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8840" autoAdjust="0"/>
  </p:normalViewPr>
  <p:slideViewPr>
    <p:cSldViewPr snapToGrid="0">
      <p:cViewPr varScale="1">
        <p:scale>
          <a:sx n="102" d="100"/>
          <a:sy n="102" d="100"/>
        </p:scale>
        <p:origin x="908" y="-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6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0CBFC-A99D-4962-9563-835FED050CA9}" type="doc">
      <dgm:prSet loTypeId="urn:microsoft.com/office/officeart/2005/8/layout/venn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26360C-3BB6-4D28-818F-9A02F64FB42C}">
      <dgm:prSet phldrT="[Text]" custT="1"/>
      <dgm:spPr>
        <a:solidFill>
          <a:srgbClr val="B01D4C"/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en-GB" sz="2400" dirty="0">
              <a:solidFill>
                <a:schemeClr val="bg1"/>
              </a:solidFill>
            </a:rPr>
            <a:t>Maturity Model</a:t>
          </a:r>
        </a:p>
      </dgm:t>
    </dgm:pt>
    <dgm:pt modelId="{F452C748-5697-4292-BF53-283B90E0585F}" type="parTrans" cxnId="{501A78C0-969B-4FC2-9B87-265B12A654D5}">
      <dgm:prSet/>
      <dgm:spPr/>
      <dgm:t>
        <a:bodyPr/>
        <a:lstStyle/>
        <a:p>
          <a:endParaRPr lang="en-GB"/>
        </a:p>
      </dgm:t>
    </dgm:pt>
    <dgm:pt modelId="{79E6C4D2-8E75-481B-98C5-301CA6593FC4}" type="sibTrans" cxnId="{501A78C0-969B-4FC2-9B87-265B12A654D5}">
      <dgm:prSet/>
      <dgm:spPr/>
      <dgm:t>
        <a:bodyPr/>
        <a:lstStyle/>
        <a:p>
          <a:endParaRPr lang="en-GB"/>
        </a:p>
      </dgm:t>
    </dgm:pt>
    <dgm:pt modelId="{22263655-21FF-4A61-8CF3-34CBCAAD85ED}">
      <dgm:prSet phldrT="[Text]" custT="1"/>
      <dgm:spPr>
        <a:solidFill>
          <a:srgbClr val="3C3C3B"/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en-GB" sz="2400" dirty="0">
              <a:solidFill>
                <a:schemeClr val="bg1"/>
              </a:solidFill>
            </a:rPr>
            <a:t>Process Domain</a:t>
          </a:r>
        </a:p>
      </dgm:t>
    </dgm:pt>
    <dgm:pt modelId="{E50DFB4E-A767-463D-92D5-740A12F04BA0}" type="parTrans" cxnId="{D5A77236-68A6-4175-B075-5DCE9A1AED3E}">
      <dgm:prSet/>
      <dgm:spPr/>
      <dgm:t>
        <a:bodyPr/>
        <a:lstStyle/>
        <a:p>
          <a:endParaRPr lang="en-GB"/>
        </a:p>
      </dgm:t>
    </dgm:pt>
    <dgm:pt modelId="{C1778CF9-BADA-4029-B0F8-95C0435409F9}" type="sibTrans" cxnId="{D5A77236-68A6-4175-B075-5DCE9A1AED3E}">
      <dgm:prSet/>
      <dgm:spPr/>
      <dgm:t>
        <a:bodyPr/>
        <a:lstStyle/>
        <a:p>
          <a:endParaRPr lang="en-GB"/>
        </a:p>
      </dgm:t>
    </dgm:pt>
    <dgm:pt modelId="{B2BF2472-560C-45C3-A64A-BFCB2053F75F}">
      <dgm:prSet phldrT="[Text]" custT="1"/>
      <dgm:spPr>
        <a:solidFill>
          <a:srgbClr val="1F2F60"/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en-GB" sz="2400" dirty="0">
              <a:solidFill>
                <a:schemeClr val="bg1"/>
              </a:solidFill>
            </a:rPr>
            <a:t>Objective Mapping</a:t>
          </a:r>
        </a:p>
      </dgm:t>
    </dgm:pt>
    <dgm:pt modelId="{9CE5D331-E951-4D10-940B-B8FDEF04FE1E}" type="parTrans" cxnId="{3B1BF3EE-30A6-468E-B5CB-18A0077CDCF8}">
      <dgm:prSet/>
      <dgm:spPr/>
      <dgm:t>
        <a:bodyPr/>
        <a:lstStyle/>
        <a:p>
          <a:endParaRPr lang="en-GB"/>
        </a:p>
      </dgm:t>
    </dgm:pt>
    <dgm:pt modelId="{3939FF7A-6A0C-4632-90CE-D0415E64BB56}" type="sibTrans" cxnId="{3B1BF3EE-30A6-468E-B5CB-18A0077CDCF8}">
      <dgm:prSet/>
      <dgm:spPr/>
      <dgm:t>
        <a:bodyPr/>
        <a:lstStyle/>
        <a:p>
          <a:endParaRPr lang="en-GB"/>
        </a:p>
      </dgm:t>
    </dgm:pt>
    <dgm:pt modelId="{C18D4311-76A5-469D-A2F1-94E11759E325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en-GB" sz="2400" dirty="0">
              <a:solidFill>
                <a:srgbClr val="3C3C3B"/>
              </a:solidFill>
            </a:rPr>
            <a:t>Governance Topics</a:t>
          </a:r>
        </a:p>
      </dgm:t>
    </dgm:pt>
    <dgm:pt modelId="{AA7915BF-87E9-4A7B-A994-DB3816EB3192}" type="parTrans" cxnId="{095204D6-D880-42F9-A2C4-DD378D0EBD4F}">
      <dgm:prSet/>
      <dgm:spPr/>
      <dgm:t>
        <a:bodyPr/>
        <a:lstStyle/>
        <a:p>
          <a:endParaRPr lang="en-GB"/>
        </a:p>
      </dgm:t>
    </dgm:pt>
    <dgm:pt modelId="{AEEEBC60-4F44-48D7-AC37-FADD09CB5424}" type="sibTrans" cxnId="{095204D6-D880-42F9-A2C4-DD378D0EBD4F}">
      <dgm:prSet/>
      <dgm:spPr/>
      <dgm:t>
        <a:bodyPr/>
        <a:lstStyle/>
        <a:p>
          <a:endParaRPr lang="en-GB"/>
        </a:p>
      </dgm:t>
    </dgm:pt>
    <dgm:pt modelId="{B399B898-8795-47F5-BB31-90CBAE5D06B5}" type="pres">
      <dgm:prSet presAssocID="{88F0CBFC-A99D-4962-9563-835FED050CA9}" presName="Name0" presStyleCnt="0">
        <dgm:presLayoutVars>
          <dgm:dir/>
          <dgm:resizeHandles val="exact"/>
        </dgm:presLayoutVars>
      </dgm:prSet>
      <dgm:spPr/>
    </dgm:pt>
    <dgm:pt modelId="{C1372047-C249-4FF7-8D7D-89DC9B1D23DF}" type="pres">
      <dgm:prSet presAssocID="{4526360C-3BB6-4D28-818F-9A02F64FB42C}" presName="Name5" presStyleLbl="vennNode1" presStyleIdx="0" presStyleCnt="4">
        <dgm:presLayoutVars>
          <dgm:bulletEnabled val="1"/>
        </dgm:presLayoutVars>
      </dgm:prSet>
      <dgm:spPr/>
    </dgm:pt>
    <dgm:pt modelId="{3B703D0D-54BF-48D0-BE21-51BE28F2CC04}" type="pres">
      <dgm:prSet presAssocID="{79E6C4D2-8E75-481B-98C5-301CA6593FC4}" presName="space" presStyleCnt="0"/>
      <dgm:spPr/>
    </dgm:pt>
    <dgm:pt modelId="{35996650-5599-4BC4-ACB3-ADD22058463D}" type="pres">
      <dgm:prSet presAssocID="{22263655-21FF-4A61-8CF3-34CBCAAD85ED}" presName="Name5" presStyleLbl="vennNode1" presStyleIdx="1" presStyleCnt="4">
        <dgm:presLayoutVars>
          <dgm:bulletEnabled val="1"/>
        </dgm:presLayoutVars>
      </dgm:prSet>
      <dgm:spPr/>
    </dgm:pt>
    <dgm:pt modelId="{F6DDA0FB-4B91-40D3-9A24-F90427987344}" type="pres">
      <dgm:prSet presAssocID="{C1778CF9-BADA-4029-B0F8-95C0435409F9}" presName="space" presStyleCnt="0"/>
      <dgm:spPr/>
    </dgm:pt>
    <dgm:pt modelId="{0D40FBC0-BE52-44F2-868F-549D41D1FD6D}" type="pres">
      <dgm:prSet presAssocID="{B2BF2472-560C-45C3-A64A-BFCB2053F75F}" presName="Name5" presStyleLbl="vennNode1" presStyleIdx="2" presStyleCnt="4">
        <dgm:presLayoutVars>
          <dgm:bulletEnabled val="1"/>
        </dgm:presLayoutVars>
      </dgm:prSet>
      <dgm:spPr/>
    </dgm:pt>
    <dgm:pt modelId="{25BE497D-F311-482B-8568-DEBFD5062CC9}" type="pres">
      <dgm:prSet presAssocID="{3939FF7A-6A0C-4632-90CE-D0415E64BB56}" presName="space" presStyleCnt="0"/>
      <dgm:spPr/>
    </dgm:pt>
    <dgm:pt modelId="{2AC60B08-516D-4172-9993-84E05EF228C7}" type="pres">
      <dgm:prSet presAssocID="{C18D4311-76A5-469D-A2F1-94E11759E325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F0C9531A-45C6-4D78-8E6C-6301D80B261C}" type="presOf" srcId="{4526360C-3BB6-4D28-818F-9A02F64FB42C}" destId="{C1372047-C249-4FF7-8D7D-89DC9B1D23DF}" srcOrd="0" destOrd="0" presId="urn:microsoft.com/office/officeart/2005/8/layout/venn3"/>
    <dgm:cxn modelId="{D5A77236-68A6-4175-B075-5DCE9A1AED3E}" srcId="{88F0CBFC-A99D-4962-9563-835FED050CA9}" destId="{22263655-21FF-4A61-8CF3-34CBCAAD85ED}" srcOrd="1" destOrd="0" parTransId="{E50DFB4E-A767-463D-92D5-740A12F04BA0}" sibTransId="{C1778CF9-BADA-4029-B0F8-95C0435409F9}"/>
    <dgm:cxn modelId="{6288D250-D92C-417F-A315-B7862D6576C9}" type="presOf" srcId="{B2BF2472-560C-45C3-A64A-BFCB2053F75F}" destId="{0D40FBC0-BE52-44F2-868F-549D41D1FD6D}" srcOrd="0" destOrd="0" presId="urn:microsoft.com/office/officeart/2005/8/layout/venn3"/>
    <dgm:cxn modelId="{01CD14A6-64CD-4120-8073-F11D968BD94C}" type="presOf" srcId="{C18D4311-76A5-469D-A2F1-94E11759E325}" destId="{2AC60B08-516D-4172-9993-84E05EF228C7}" srcOrd="0" destOrd="0" presId="urn:microsoft.com/office/officeart/2005/8/layout/venn3"/>
    <dgm:cxn modelId="{501A78C0-969B-4FC2-9B87-265B12A654D5}" srcId="{88F0CBFC-A99D-4962-9563-835FED050CA9}" destId="{4526360C-3BB6-4D28-818F-9A02F64FB42C}" srcOrd="0" destOrd="0" parTransId="{F452C748-5697-4292-BF53-283B90E0585F}" sibTransId="{79E6C4D2-8E75-481B-98C5-301CA6593FC4}"/>
    <dgm:cxn modelId="{095204D6-D880-42F9-A2C4-DD378D0EBD4F}" srcId="{88F0CBFC-A99D-4962-9563-835FED050CA9}" destId="{C18D4311-76A5-469D-A2F1-94E11759E325}" srcOrd="3" destOrd="0" parTransId="{AA7915BF-87E9-4A7B-A994-DB3816EB3192}" sibTransId="{AEEEBC60-4F44-48D7-AC37-FADD09CB5424}"/>
    <dgm:cxn modelId="{2166DFEE-D3B6-42E1-943B-6EBF86390112}" type="presOf" srcId="{22263655-21FF-4A61-8CF3-34CBCAAD85ED}" destId="{35996650-5599-4BC4-ACB3-ADD22058463D}" srcOrd="0" destOrd="0" presId="urn:microsoft.com/office/officeart/2005/8/layout/venn3"/>
    <dgm:cxn modelId="{3B1BF3EE-30A6-468E-B5CB-18A0077CDCF8}" srcId="{88F0CBFC-A99D-4962-9563-835FED050CA9}" destId="{B2BF2472-560C-45C3-A64A-BFCB2053F75F}" srcOrd="2" destOrd="0" parTransId="{9CE5D331-E951-4D10-940B-B8FDEF04FE1E}" sibTransId="{3939FF7A-6A0C-4632-90CE-D0415E64BB56}"/>
    <dgm:cxn modelId="{B379BEF5-CB97-4F81-8BD9-ABBF2F4BADAD}" type="presOf" srcId="{88F0CBFC-A99D-4962-9563-835FED050CA9}" destId="{B399B898-8795-47F5-BB31-90CBAE5D06B5}" srcOrd="0" destOrd="0" presId="urn:microsoft.com/office/officeart/2005/8/layout/venn3"/>
    <dgm:cxn modelId="{4CAA5924-C1BB-44BF-BDC3-4E8930DE433A}" type="presParOf" srcId="{B399B898-8795-47F5-BB31-90CBAE5D06B5}" destId="{C1372047-C249-4FF7-8D7D-89DC9B1D23DF}" srcOrd="0" destOrd="0" presId="urn:microsoft.com/office/officeart/2005/8/layout/venn3"/>
    <dgm:cxn modelId="{75E98A2A-3AC0-4BA0-BD87-BFB4D55BF401}" type="presParOf" srcId="{B399B898-8795-47F5-BB31-90CBAE5D06B5}" destId="{3B703D0D-54BF-48D0-BE21-51BE28F2CC04}" srcOrd="1" destOrd="0" presId="urn:microsoft.com/office/officeart/2005/8/layout/venn3"/>
    <dgm:cxn modelId="{00814367-F11B-4C0E-91FA-C7C18561D433}" type="presParOf" srcId="{B399B898-8795-47F5-BB31-90CBAE5D06B5}" destId="{35996650-5599-4BC4-ACB3-ADD22058463D}" srcOrd="2" destOrd="0" presId="urn:microsoft.com/office/officeart/2005/8/layout/venn3"/>
    <dgm:cxn modelId="{3D4DD8D2-87EC-48DB-BDF0-92E07CAA049C}" type="presParOf" srcId="{B399B898-8795-47F5-BB31-90CBAE5D06B5}" destId="{F6DDA0FB-4B91-40D3-9A24-F90427987344}" srcOrd="3" destOrd="0" presId="urn:microsoft.com/office/officeart/2005/8/layout/venn3"/>
    <dgm:cxn modelId="{909D0590-8B22-4E64-9A57-9F4782873A2A}" type="presParOf" srcId="{B399B898-8795-47F5-BB31-90CBAE5D06B5}" destId="{0D40FBC0-BE52-44F2-868F-549D41D1FD6D}" srcOrd="4" destOrd="0" presId="urn:microsoft.com/office/officeart/2005/8/layout/venn3"/>
    <dgm:cxn modelId="{7F43350B-ACA1-4944-A264-631E1518A9C3}" type="presParOf" srcId="{B399B898-8795-47F5-BB31-90CBAE5D06B5}" destId="{25BE497D-F311-482B-8568-DEBFD5062CC9}" srcOrd="5" destOrd="0" presId="urn:microsoft.com/office/officeart/2005/8/layout/venn3"/>
    <dgm:cxn modelId="{322A6851-E4CF-48CA-81E2-53CB83EE88A1}" type="presParOf" srcId="{B399B898-8795-47F5-BB31-90CBAE5D06B5}" destId="{2AC60B08-516D-4172-9993-84E05EF228C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ADB369-46BB-41D9-B728-06A8FFE246AA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8CB946D-B687-4A26-A1D7-4E290790F23C}">
      <dgm:prSet phldrT="[Text]" custT="1"/>
      <dgm:spPr>
        <a:solidFill>
          <a:schemeClr val="accent1"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Plan</a:t>
          </a:r>
        </a:p>
      </dgm:t>
    </dgm:pt>
    <dgm:pt modelId="{43FC2B92-636F-4A2B-95C0-87F282C82401}" type="parTrans" cxnId="{ADFA42B7-18C7-4BD1-9271-CF3CE4D54ABE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65A7DA31-D2C0-4D39-8427-E691768A5E71}" type="sibTrans" cxnId="{ADFA42B7-18C7-4BD1-9271-CF3CE4D54ABE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4FB4834F-A9FC-4647-9813-5D09F2CB9AAB}">
      <dgm:prSet phldrT="[Text]" custT="1"/>
      <dgm:spPr>
        <a:solidFill>
          <a:schemeClr val="accent2"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Build</a:t>
          </a:r>
        </a:p>
      </dgm:t>
    </dgm:pt>
    <dgm:pt modelId="{44B59A88-ECC7-40AD-9638-2506D7D1C260}" type="parTrans" cxnId="{1DC3E496-2B5D-4EBE-A577-BEF18C57DAC2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7309B2BF-D676-4551-A0EE-010F5463CF54}" type="sibTrans" cxnId="{1DC3E496-2B5D-4EBE-A577-BEF18C57DAC2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D07E8DD1-B0B4-4D29-8803-F7277E843AC5}">
      <dgm:prSet phldrT="[Text]" custT="1"/>
      <dgm:spPr>
        <a:solidFill>
          <a:schemeClr val="accent6"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Run</a:t>
          </a:r>
        </a:p>
      </dgm:t>
    </dgm:pt>
    <dgm:pt modelId="{38FFFCB2-AF84-4819-B898-AFF12EBF757D}" type="parTrans" cxnId="{D2313169-1499-4245-BB5A-9E656C76F6A6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78B6E4DC-B928-477D-BFB0-66DEA484E1B0}" type="sibTrans" cxnId="{D2313169-1499-4245-BB5A-9E656C76F6A6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4C9515EA-2CA1-47BE-B6EC-898BA679B01B}">
      <dgm:prSet phldrT="[Text]" custT="1"/>
      <dgm:spPr>
        <a:solidFill>
          <a:srgbClr val="B01D4C">
            <a:alpha val="90000"/>
          </a:srgbClr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en-GB" sz="2400" dirty="0">
              <a:solidFill>
                <a:schemeClr val="bg1"/>
              </a:solidFill>
            </a:rPr>
            <a:t>Monitor</a:t>
          </a:r>
        </a:p>
      </dgm:t>
    </dgm:pt>
    <dgm:pt modelId="{661250A8-F689-45CB-BB3B-6338B5CF9EEE}" type="parTrans" cxnId="{2E695B47-DFE8-4217-8CCD-C4165427FFAE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F3B524BF-EB08-4987-B9F7-E254E5BDA9CB}" type="sibTrans" cxnId="{2E695B47-DFE8-4217-8CCD-C4165427FFAE}">
      <dgm:prSet/>
      <dgm:spPr/>
      <dgm:t>
        <a:bodyPr/>
        <a:lstStyle/>
        <a:p>
          <a:endParaRPr lang="en-GB" sz="2400">
            <a:solidFill>
              <a:schemeClr val="bg1"/>
            </a:solidFill>
          </a:endParaRPr>
        </a:p>
      </dgm:t>
    </dgm:pt>
    <dgm:pt modelId="{3403C1AD-9C2E-485B-9A71-907BA06B534F}" type="pres">
      <dgm:prSet presAssocID="{64ADB369-46BB-41D9-B728-06A8FFE246AA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4366705-2DAF-4330-8DA4-58614CA1C70B}" type="pres">
      <dgm:prSet presAssocID="{4C9515EA-2CA1-47BE-B6EC-898BA679B01B}" presName="Accent4" presStyleCnt="0"/>
      <dgm:spPr/>
    </dgm:pt>
    <dgm:pt modelId="{492B1F12-4897-4A3D-9B70-EB2530595789}" type="pres">
      <dgm:prSet presAssocID="{4C9515EA-2CA1-47BE-B6EC-898BA679B01B}" presName="Accent" presStyleLbl="node1" presStyleIdx="0" presStyleCnt="4"/>
      <dgm:spPr>
        <a:solidFill>
          <a:srgbClr val="3C3C3B"/>
        </a:solidFill>
      </dgm:spPr>
    </dgm:pt>
    <dgm:pt modelId="{68283F3E-159D-4DD5-9317-087924B1EBCB}" type="pres">
      <dgm:prSet presAssocID="{4C9515EA-2CA1-47BE-B6EC-898BA679B01B}" presName="ParentBackground4" presStyleCnt="0"/>
      <dgm:spPr/>
    </dgm:pt>
    <dgm:pt modelId="{5F94F712-F742-4103-A184-99BB3B5B26E5}" type="pres">
      <dgm:prSet presAssocID="{4C9515EA-2CA1-47BE-B6EC-898BA679B01B}" presName="ParentBackground" presStyleLbl="fgAcc1" presStyleIdx="0" presStyleCnt="4"/>
      <dgm:spPr/>
    </dgm:pt>
    <dgm:pt modelId="{C8937DE9-9CC1-4875-AAB2-A3381A02358F}" type="pres">
      <dgm:prSet presAssocID="{4C9515EA-2CA1-47BE-B6EC-898BA679B01B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06B970ED-133B-48E1-9A7B-6FB0798707E0}" type="pres">
      <dgm:prSet presAssocID="{D07E8DD1-B0B4-4D29-8803-F7277E843AC5}" presName="Accent3" presStyleCnt="0"/>
      <dgm:spPr/>
    </dgm:pt>
    <dgm:pt modelId="{C9C979EF-9A22-4231-BDC0-F1D27A156C54}" type="pres">
      <dgm:prSet presAssocID="{D07E8DD1-B0B4-4D29-8803-F7277E843AC5}" presName="Accent" presStyleLbl="node1" presStyleIdx="1" presStyleCnt="4"/>
      <dgm:spPr>
        <a:solidFill>
          <a:srgbClr val="3C3C3B"/>
        </a:solidFill>
      </dgm:spPr>
    </dgm:pt>
    <dgm:pt modelId="{944BE615-F4E4-4BD6-8949-4C2FF913DEDF}" type="pres">
      <dgm:prSet presAssocID="{D07E8DD1-B0B4-4D29-8803-F7277E843AC5}" presName="ParentBackground3" presStyleCnt="0"/>
      <dgm:spPr/>
    </dgm:pt>
    <dgm:pt modelId="{BDFEA2CB-D753-4807-8719-53DB838CC1B9}" type="pres">
      <dgm:prSet presAssocID="{D07E8DD1-B0B4-4D29-8803-F7277E843AC5}" presName="ParentBackground" presStyleLbl="fgAcc1" presStyleIdx="1" presStyleCnt="4"/>
      <dgm:spPr/>
    </dgm:pt>
    <dgm:pt modelId="{B20A5BFF-8265-4FA3-8B51-47D0FBEBFD0C}" type="pres">
      <dgm:prSet presAssocID="{D07E8DD1-B0B4-4D29-8803-F7277E843AC5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966B5F7-1CA4-43DE-9430-DA4A917DED49}" type="pres">
      <dgm:prSet presAssocID="{4FB4834F-A9FC-4647-9813-5D09F2CB9AAB}" presName="Accent2" presStyleCnt="0"/>
      <dgm:spPr/>
    </dgm:pt>
    <dgm:pt modelId="{D9593CCF-C671-4191-A808-F4634D9E50A2}" type="pres">
      <dgm:prSet presAssocID="{4FB4834F-A9FC-4647-9813-5D09F2CB9AAB}" presName="Accent" presStyleLbl="node1" presStyleIdx="2" presStyleCnt="4"/>
      <dgm:spPr>
        <a:solidFill>
          <a:srgbClr val="3C3C3B"/>
        </a:solidFill>
      </dgm:spPr>
    </dgm:pt>
    <dgm:pt modelId="{AF1B6C1B-20B3-4CD9-95DD-16036FAF251E}" type="pres">
      <dgm:prSet presAssocID="{4FB4834F-A9FC-4647-9813-5D09F2CB9AAB}" presName="ParentBackground2" presStyleCnt="0"/>
      <dgm:spPr/>
    </dgm:pt>
    <dgm:pt modelId="{94375E94-1A9E-4F60-85F1-329AD4AE7A68}" type="pres">
      <dgm:prSet presAssocID="{4FB4834F-A9FC-4647-9813-5D09F2CB9AAB}" presName="ParentBackground" presStyleLbl="fgAcc1" presStyleIdx="2" presStyleCnt="4"/>
      <dgm:spPr/>
    </dgm:pt>
    <dgm:pt modelId="{85EFB8F8-44F2-4B4D-9199-5D50E265AC3A}" type="pres">
      <dgm:prSet presAssocID="{4FB4834F-A9FC-4647-9813-5D09F2CB9AAB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61D7FB2-ADD1-49B6-A974-C822EE0BA776}" type="pres">
      <dgm:prSet presAssocID="{C8CB946D-B687-4A26-A1D7-4E290790F23C}" presName="Accent1" presStyleCnt="0"/>
      <dgm:spPr/>
    </dgm:pt>
    <dgm:pt modelId="{9D1122DA-03D8-4802-8906-CA57302073F6}" type="pres">
      <dgm:prSet presAssocID="{C8CB946D-B687-4A26-A1D7-4E290790F23C}" presName="Accent" presStyleLbl="node1" presStyleIdx="3" presStyleCnt="4"/>
      <dgm:spPr>
        <a:solidFill>
          <a:srgbClr val="3C3C3B"/>
        </a:solidFill>
      </dgm:spPr>
    </dgm:pt>
    <dgm:pt modelId="{F5296C78-52CC-4079-87B1-A5AE355AF6E4}" type="pres">
      <dgm:prSet presAssocID="{C8CB946D-B687-4A26-A1D7-4E290790F23C}" presName="ParentBackground1" presStyleCnt="0"/>
      <dgm:spPr/>
    </dgm:pt>
    <dgm:pt modelId="{30835AC5-3494-497A-BA99-3E86E48C1D27}" type="pres">
      <dgm:prSet presAssocID="{C8CB946D-B687-4A26-A1D7-4E290790F23C}" presName="ParentBackground" presStyleLbl="fgAcc1" presStyleIdx="3" presStyleCnt="4"/>
      <dgm:spPr/>
    </dgm:pt>
    <dgm:pt modelId="{FF9B0A60-F83D-4297-8A63-1DAA8618E156}" type="pres">
      <dgm:prSet presAssocID="{C8CB946D-B687-4A26-A1D7-4E290790F23C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26242C13-8748-4AD3-BB55-A515EE7EFC55}" type="presOf" srcId="{D07E8DD1-B0B4-4D29-8803-F7277E843AC5}" destId="{B20A5BFF-8265-4FA3-8B51-47D0FBEBFD0C}" srcOrd="1" destOrd="0" presId="urn:microsoft.com/office/officeart/2011/layout/CircleProcess"/>
    <dgm:cxn modelId="{D3513537-80B7-45EA-8CC1-1ACCEA487E04}" type="presOf" srcId="{4FB4834F-A9FC-4647-9813-5D09F2CB9AAB}" destId="{94375E94-1A9E-4F60-85F1-329AD4AE7A68}" srcOrd="0" destOrd="0" presId="urn:microsoft.com/office/officeart/2011/layout/CircleProcess"/>
    <dgm:cxn modelId="{2E695B47-DFE8-4217-8CCD-C4165427FFAE}" srcId="{64ADB369-46BB-41D9-B728-06A8FFE246AA}" destId="{4C9515EA-2CA1-47BE-B6EC-898BA679B01B}" srcOrd="3" destOrd="0" parTransId="{661250A8-F689-45CB-BB3B-6338B5CF9EEE}" sibTransId="{F3B524BF-EB08-4987-B9F7-E254E5BDA9CB}"/>
    <dgm:cxn modelId="{73C40C48-CF67-4DC8-9742-1CED7BAE4A9D}" type="presOf" srcId="{D07E8DD1-B0B4-4D29-8803-F7277E843AC5}" destId="{BDFEA2CB-D753-4807-8719-53DB838CC1B9}" srcOrd="0" destOrd="0" presId="urn:microsoft.com/office/officeart/2011/layout/CircleProcess"/>
    <dgm:cxn modelId="{3E16C348-0D7C-48AC-9FB3-EE2BC5ACB9CB}" type="presOf" srcId="{C8CB946D-B687-4A26-A1D7-4E290790F23C}" destId="{30835AC5-3494-497A-BA99-3E86E48C1D27}" srcOrd="0" destOrd="0" presId="urn:microsoft.com/office/officeart/2011/layout/CircleProcess"/>
    <dgm:cxn modelId="{D2313169-1499-4245-BB5A-9E656C76F6A6}" srcId="{64ADB369-46BB-41D9-B728-06A8FFE246AA}" destId="{D07E8DD1-B0B4-4D29-8803-F7277E843AC5}" srcOrd="2" destOrd="0" parTransId="{38FFFCB2-AF84-4819-B898-AFF12EBF757D}" sibTransId="{78B6E4DC-B928-477D-BFB0-66DEA484E1B0}"/>
    <dgm:cxn modelId="{1DC3E496-2B5D-4EBE-A577-BEF18C57DAC2}" srcId="{64ADB369-46BB-41D9-B728-06A8FFE246AA}" destId="{4FB4834F-A9FC-4647-9813-5D09F2CB9AAB}" srcOrd="1" destOrd="0" parTransId="{44B59A88-ECC7-40AD-9638-2506D7D1C260}" sibTransId="{7309B2BF-D676-4551-A0EE-010F5463CF54}"/>
    <dgm:cxn modelId="{02EDBB97-ACC5-47D6-926A-623042D45508}" type="presOf" srcId="{C8CB946D-B687-4A26-A1D7-4E290790F23C}" destId="{FF9B0A60-F83D-4297-8A63-1DAA8618E156}" srcOrd="1" destOrd="0" presId="urn:microsoft.com/office/officeart/2011/layout/CircleProcess"/>
    <dgm:cxn modelId="{4EDC9299-3B51-4FDD-91EA-1A007DAA370A}" type="presOf" srcId="{4C9515EA-2CA1-47BE-B6EC-898BA679B01B}" destId="{C8937DE9-9CC1-4875-AAB2-A3381A02358F}" srcOrd="1" destOrd="0" presId="urn:microsoft.com/office/officeart/2011/layout/CircleProcess"/>
    <dgm:cxn modelId="{74DDBCAC-07B9-4EC6-A19D-C35B20AF16C5}" type="presOf" srcId="{4C9515EA-2CA1-47BE-B6EC-898BA679B01B}" destId="{5F94F712-F742-4103-A184-99BB3B5B26E5}" srcOrd="0" destOrd="0" presId="urn:microsoft.com/office/officeart/2011/layout/CircleProcess"/>
    <dgm:cxn modelId="{ADFA42B7-18C7-4BD1-9271-CF3CE4D54ABE}" srcId="{64ADB369-46BB-41D9-B728-06A8FFE246AA}" destId="{C8CB946D-B687-4A26-A1D7-4E290790F23C}" srcOrd="0" destOrd="0" parTransId="{43FC2B92-636F-4A2B-95C0-87F282C82401}" sibTransId="{65A7DA31-D2C0-4D39-8427-E691768A5E71}"/>
    <dgm:cxn modelId="{2C6653E6-E190-4EDE-A971-6551B8D0DA3A}" type="presOf" srcId="{4FB4834F-A9FC-4647-9813-5D09F2CB9AAB}" destId="{85EFB8F8-44F2-4B4D-9199-5D50E265AC3A}" srcOrd="1" destOrd="0" presId="urn:microsoft.com/office/officeart/2011/layout/CircleProcess"/>
    <dgm:cxn modelId="{33AD98F3-2C2E-4A60-A7F0-EFD500BC61B9}" type="presOf" srcId="{64ADB369-46BB-41D9-B728-06A8FFE246AA}" destId="{3403C1AD-9C2E-485B-9A71-907BA06B534F}" srcOrd="0" destOrd="0" presId="urn:microsoft.com/office/officeart/2011/layout/CircleProcess"/>
    <dgm:cxn modelId="{3FEBEE5F-F210-4490-8D7A-A1F3A6F347E9}" type="presParOf" srcId="{3403C1AD-9C2E-485B-9A71-907BA06B534F}" destId="{04366705-2DAF-4330-8DA4-58614CA1C70B}" srcOrd="0" destOrd="0" presId="urn:microsoft.com/office/officeart/2011/layout/CircleProcess"/>
    <dgm:cxn modelId="{B2E7C792-42FF-452E-8FB0-7BC4975A27C8}" type="presParOf" srcId="{04366705-2DAF-4330-8DA4-58614CA1C70B}" destId="{492B1F12-4897-4A3D-9B70-EB2530595789}" srcOrd="0" destOrd="0" presId="urn:microsoft.com/office/officeart/2011/layout/CircleProcess"/>
    <dgm:cxn modelId="{C5CB4784-CCCF-42FD-AABA-5016EA64073B}" type="presParOf" srcId="{3403C1AD-9C2E-485B-9A71-907BA06B534F}" destId="{68283F3E-159D-4DD5-9317-087924B1EBCB}" srcOrd="1" destOrd="0" presId="urn:microsoft.com/office/officeart/2011/layout/CircleProcess"/>
    <dgm:cxn modelId="{38A2B0BE-7A43-42B7-971B-59D0346292A9}" type="presParOf" srcId="{68283F3E-159D-4DD5-9317-087924B1EBCB}" destId="{5F94F712-F742-4103-A184-99BB3B5B26E5}" srcOrd="0" destOrd="0" presId="urn:microsoft.com/office/officeart/2011/layout/CircleProcess"/>
    <dgm:cxn modelId="{5BC1E44E-A1EB-4DD1-8DD5-E141C32AB2EF}" type="presParOf" srcId="{3403C1AD-9C2E-485B-9A71-907BA06B534F}" destId="{C8937DE9-9CC1-4875-AAB2-A3381A02358F}" srcOrd="2" destOrd="0" presId="urn:microsoft.com/office/officeart/2011/layout/CircleProcess"/>
    <dgm:cxn modelId="{EA65FDB8-CE29-421B-A66C-67918A1C08E3}" type="presParOf" srcId="{3403C1AD-9C2E-485B-9A71-907BA06B534F}" destId="{06B970ED-133B-48E1-9A7B-6FB0798707E0}" srcOrd="3" destOrd="0" presId="urn:microsoft.com/office/officeart/2011/layout/CircleProcess"/>
    <dgm:cxn modelId="{1D6A6F4E-1FA5-4432-BCDA-A3683BED0E5A}" type="presParOf" srcId="{06B970ED-133B-48E1-9A7B-6FB0798707E0}" destId="{C9C979EF-9A22-4231-BDC0-F1D27A156C54}" srcOrd="0" destOrd="0" presId="urn:microsoft.com/office/officeart/2011/layout/CircleProcess"/>
    <dgm:cxn modelId="{6E6A873D-B62D-48E0-A07E-5EA3B0CBD56D}" type="presParOf" srcId="{3403C1AD-9C2E-485B-9A71-907BA06B534F}" destId="{944BE615-F4E4-4BD6-8949-4C2FF913DEDF}" srcOrd="4" destOrd="0" presId="urn:microsoft.com/office/officeart/2011/layout/CircleProcess"/>
    <dgm:cxn modelId="{6DA73092-0226-4F79-A5A0-14CB74AC6C47}" type="presParOf" srcId="{944BE615-F4E4-4BD6-8949-4C2FF913DEDF}" destId="{BDFEA2CB-D753-4807-8719-53DB838CC1B9}" srcOrd="0" destOrd="0" presId="urn:microsoft.com/office/officeart/2011/layout/CircleProcess"/>
    <dgm:cxn modelId="{6318F3D3-178E-4A3B-AD52-ED589F664EA5}" type="presParOf" srcId="{3403C1AD-9C2E-485B-9A71-907BA06B534F}" destId="{B20A5BFF-8265-4FA3-8B51-47D0FBEBFD0C}" srcOrd="5" destOrd="0" presId="urn:microsoft.com/office/officeart/2011/layout/CircleProcess"/>
    <dgm:cxn modelId="{06FC61A9-2B54-4AEE-898F-54621479FF96}" type="presParOf" srcId="{3403C1AD-9C2E-485B-9A71-907BA06B534F}" destId="{2966B5F7-1CA4-43DE-9430-DA4A917DED49}" srcOrd="6" destOrd="0" presId="urn:microsoft.com/office/officeart/2011/layout/CircleProcess"/>
    <dgm:cxn modelId="{998DCE55-2BC3-4BBD-B8B1-7154FE3928CE}" type="presParOf" srcId="{2966B5F7-1CA4-43DE-9430-DA4A917DED49}" destId="{D9593CCF-C671-4191-A808-F4634D9E50A2}" srcOrd="0" destOrd="0" presId="urn:microsoft.com/office/officeart/2011/layout/CircleProcess"/>
    <dgm:cxn modelId="{DA21F1E5-4739-486F-A5D5-4E27A790D668}" type="presParOf" srcId="{3403C1AD-9C2E-485B-9A71-907BA06B534F}" destId="{AF1B6C1B-20B3-4CD9-95DD-16036FAF251E}" srcOrd="7" destOrd="0" presId="urn:microsoft.com/office/officeart/2011/layout/CircleProcess"/>
    <dgm:cxn modelId="{EBB773BC-4D12-4E3B-94B5-DFADAA5EA671}" type="presParOf" srcId="{AF1B6C1B-20B3-4CD9-95DD-16036FAF251E}" destId="{94375E94-1A9E-4F60-85F1-329AD4AE7A68}" srcOrd="0" destOrd="0" presId="urn:microsoft.com/office/officeart/2011/layout/CircleProcess"/>
    <dgm:cxn modelId="{DC488202-D15B-4F38-8C60-FC81D9D5D859}" type="presParOf" srcId="{3403C1AD-9C2E-485B-9A71-907BA06B534F}" destId="{85EFB8F8-44F2-4B4D-9199-5D50E265AC3A}" srcOrd="8" destOrd="0" presId="urn:microsoft.com/office/officeart/2011/layout/CircleProcess"/>
    <dgm:cxn modelId="{17E83AE0-69F6-4023-814F-796495C2EB2C}" type="presParOf" srcId="{3403C1AD-9C2E-485B-9A71-907BA06B534F}" destId="{361D7FB2-ADD1-49B6-A974-C822EE0BA776}" srcOrd="9" destOrd="0" presId="urn:microsoft.com/office/officeart/2011/layout/CircleProcess"/>
    <dgm:cxn modelId="{8E580A74-1C4B-4E2E-8FE4-90808CF48593}" type="presParOf" srcId="{361D7FB2-ADD1-49B6-A974-C822EE0BA776}" destId="{9D1122DA-03D8-4802-8906-CA57302073F6}" srcOrd="0" destOrd="0" presId="urn:microsoft.com/office/officeart/2011/layout/CircleProcess"/>
    <dgm:cxn modelId="{CBAFDF78-06E5-4699-B369-B43A1390EA3D}" type="presParOf" srcId="{3403C1AD-9C2E-485B-9A71-907BA06B534F}" destId="{F5296C78-52CC-4079-87B1-A5AE355AF6E4}" srcOrd="10" destOrd="0" presId="urn:microsoft.com/office/officeart/2011/layout/CircleProcess"/>
    <dgm:cxn modelId="{A3B0B85A-4644-4647-93C5-C652C6013BF3}" type="presParOf" srcId="{F5296C78-52CC-4079-87B1-A5AE355AF6E4}" destId="{30835AC5-3494-497A-BA99-3E86E48C1D27}" srcOrd="0" destOrd="0" presId="urn:microsoft.com/office/officeart/2011/layout/CircleProcess"/>
    <dgm:cxn modelId="{95F68B9F-2689-412F-A083-7D018F14FB21}" type="presParOf" srcId="{3403C1AD-9C2E-485B-9A71-907BA06B534F}" destId="{FF9B0A60-F83D-4297-8A63-1DAA8618E156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5A5C7D-F4F7-4296-9B38-C26F6388DE3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A1C744-FFCB-4D9F-AE7A-873FC2EB62DF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1400" dirty="0">
              <a:solidFill>
                <a:schemeClr val="tx2">
                  <a:lumMod val="60000"/>
                  <a:lumOff val="40000"/>
                </a:schemeClr>
              </a:solidFill>
            </a:rPr>
            <a:t>IT Resources</a:t>
          </a:r>
        </a:p>
      </dgm:t>
    </dgm:pt>
    <dgm:pt modelId="{4E32902F-6F41-4E14-85DC-1B73C18B9E7C}" type="parTrans" cxnId="{509D181E-D0C2-432E-AB6C-48C6201C1162}">
      <dgm:prSet/>
      <dgm:spPr/>
      <dgm:t>
        <a:bodyPr/>
        <a:lstStyle/>
        <a:p>
          <a:endParaRPr lang="en-GB"/>
        </a:p>
      </dgm:t>
    </dgm:pt>
    <dgm:pt modelId="{91AFC3E6-B6DC-4ACF-AC8A-FCDA6995E9FB}" type="sibTrans" cxnId="{509D181E-D0C2-432E-AB6C-48C6201C1162}">
      <dgm:prSet/>
      <dgm:spPr/>
      <dgm:t>
        <a:bodyPr/>
        <a:lstStyle/>
        <a:p>
          <a:endParaRPr lang="en-GB"/>
        </a:p>
      </dgm:t>
    </dgm:pt>
    <dgm:pt modelId="{5AB6B54C-7924-4CD8-B0E1-609B4C8A82FC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1300" dirty="0">
              <a:solidFill>
                <a:schemeClr val="tx2">
                  <a:lumMod val="60000"/>
                  <a:lumOff val="40000"/>
                </a:schemeClr>
              </a:solidFill>
            </a:rPr>
            <a:t>Information Criteria</a:t>
          </a:r>
        </a:p>
      </dgm:t>
    </dgm:pt>
    <dgm:pt modelId="{0ED1F09C-09A7-40EE-8BAB-DE1FD123FF9E}" type="parTrans" cxnId="{E32CCD53-C91C-4565-BD59-6E1238CC2B20}">
      <dgm:prSet/>
      <dgm:spPr/>
      <dgm:t>
        <a:bodyPr/>
        <a:lstStyle/>
        <a:p>
          <a:endParaRPr lang="en-GB"/>
        </a:p>
      </dgm:t>
    </dgm:pt>
    <dgm:pt modelId="{D371E615-846A-46BD-A860-4351A1E25AD8}" type="sibTrans" cxnId="{E32CCD53-C91C-4565-BD59-6E1238CC2B20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55AD633F-F189-4CE9-8E3D-543CEE38DC26}">
      <dgm:prSet phldrT="[Text]" custT="1"/>
      <dgm:spPr>
        <a:solidFill>
          <a:schemeClr val="accent2"/>
        </a:solidFill>
        <a:ln>
          <a:solidFill>
            <a:srgbClr val="3C3C3B"/>
          </a:solidFill>
        </a:ln>
      </dgm:spPr>
      <dgm:t>
        <a:bodyPr/>
        <a:lstStyle/>
        <a:p>
          <a:r>
            <a:rPr lang="en-GB" sz="1400" dirty="0"/>
            <a:t>Acquire &amp; Implement</a:t>
          </a:r>
        </a:p>
      </dgm:t>
    </dgm:pt>
    <dgm:pt modelId="{5C0AB552-5004-4CD2-8EDB-612B7315A2C4}" type="parTrans" cxnId="{265C80B2-496E-420C-81FF-0449B79182AF}">
      <dgm:prSet/>
      <dgm:spPr/>
      <dgm:t>
        <a:bodyPr/>
        <a:lstStyle/>
        <a:p>
          <a:endParaRPr lang="en-GB"/>
        </a:p>
      </dgm:t>
    </dgm:pt>
    <dgm:pt modelId="{DF1A602C-673E-40B5-A1B5-A4B59CD0B9E7}" type="sibTrans" cxnId="{265C80B2-496E-420C-81FF-0449B79182AF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2C05C7BA-6712-43F8-951B-82C0043CC843}">
      <dgm:prSet phldrT="[Text]" custT="1"/>
      <dgm:spPr>
        <a:solidFill>
          <a:schemeClr val="accent6"/>
        </a:solidFill>
        <a:ln>
          <a:solidFill>
            <a:srgbClr val="3C3C3B"/>
          </a:solidFill>
        </a:ln>
      </dgm:spPr>
      <dgm:t>
        <a:bodyPr/>
        <a:lstStyle/>
        <a:p>
          <a:r>
            <a:rPr lang="en-GB" sz="1400" dirty="0"/>
            <a:t>Deliver &amp; Support</a:t>
          </a:r>
        </a:p>
      </dgm:t>
    </dgm:pt>
    <dgm:pt modelId="{D9C88F53-081C-4B08-A26F-FCF72642592E}" type="parTrans" cxnId="{BAB0A619-A59D-4FB6-87CC-1025B855EEBA}">
      <dgm:prSet/>
      <dgm:spPr/>
      <dgm:t>
        <a:bodyPr/>
        <a:lstStyle/>
        <a:p>
          <a:endParaRPr lang="en-GB"/>
        </a:p>
      </dgm:t>
    </dgm:pt>
    <dgm:pt modelId="{BBB38933-90B0-43C2-B2F5-1367EFEFCBFB}" type="sibTrans" cxnId="{BAB0A619-A59D-4FB6-87CC-1025B855EEBA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28EF84AB-0279-45B1-AFA6-976398CB50D5}">
      <dgm:prSet phldrT="[Text]" custT="1"/>
      <dgm:spPr>
        <a:solidFill>
          <a:srgbClr val="B01D4C"/>
        </a:solidFill>
        <a:ln>
          <a:solidFill>
            <a:srgbClr val="3C3C3B"/>
          </a:solidFill>
        </a:ln>
      </dgm:spPr>
      <dgm:t>
        <a:bodyPr/>
        <a:lstStyle/>
        <a:p>
          <a:r>
            <a:rPr lang="en-GB" sz="1400" dirty="0"/>
            <a:t>Monitor &amp; Evaluate</a:t>
          </a:r>
        </a:p>
      </dgm:t>
    </dgm:pt>
    <dgm:pt modelId="{A398755A-1E44-427A-A8AF-25A028183F8C}" type="parTrans" cxnId="{BF9C6A36-2C5A-4EC4-80E5-B074EC44CAA0}">
      <dgm:prSet/>
      <dgm:spPr/>
      <dgm:t>
        <a:bodyPr/>
        <a:lstStyle/>
        <a:p>
          <a:endParaRPr lang="en-GB"/>
        </a:p>
      </dgm:t>
    </dgm:pt>
    <dgm:pt modelId="{AE5CB6DA-026C-49A2-836A-887FCBBE9C30}" type="sibTrans" cxnId="{BF9C6A36-2C5A-4EC4-80E5-B074EC44CAA0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A0912D12-637E-46A7-9082-92BA1432645B}">
      <dgm:prSet phldrT="[Text]" custT="1"/>
      <dgm:spPr>
        <a:solidFill>
          <a:schemeClr val="accent1"/>
        </a:solidFill>
        <a:ln>
          <a:solidFill>
            <a:srgbClr val="3C3C3B"/>
          </a:solidFill>
        </a:ln>
      </dgm:spPr>
      <dgm:t>
        <a:bodyPr/>
        <a:lstStyle/>
        <a:p>
          <a:r>
            <a:rPr lang="en-GB" sz="1400" dirty="0"/>
            <a:t>Plan &amp; Organise</a:t>
          </a:r>
        </a:p>
      </dgm:t>
    </dgm:pt>
    <dgm:pt modelId="{E9EC7D5A-946D-4A14-9F8D-F8FE53D0263E}" type="sibTrans" cxnId="{0E7ABE40-548D-478E-88DE-5C8BFED99CCE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9F64A886-78BC-486B-B157-367FA4CD4ACE}" type="parTrans" cxnId="{0E7ABE40-548D-478E-88DE-5C8BFED99CCE}">
      <dgm:prSet/>
      <dgm:spPr/>
      <dgm:t>
        <a:bodyPr/>
        <a:lstStyle/>
        <a:p>
          <a:endParaRPr lang="en-GB"/>
        </a:p>
      </dgm:t>
    </dgm:pt>
    <dgm:pt modelId="{D1566F23-8CD2-44E7-9BB8-73A8443955ED}" type="pres">
      <dgm:prSet presAssocID="{685A5C7D-F4F7-4296-9B38-C26F6388DE3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1FCDD7-C80A-47A7-A1B5-A2CBFD9B22F2}" type="pres">
      <dgm:prSet presAssocID="{BCA1C744-FFCB-4D9F-AE7A-873FC2EB62DF}" presName="centerShape" presStyleLbl="node0" presStyleIdx="0" presStyleCnt="1" custScaleX="93301" custScaleY="93301"/>
      <dgm:spPr/>
    </dgm:pt>
    <dgm:pt modelId="{EE8E0282-0255-4847-A8AE-E2DDBB7E7A75}" type="pres">
      <dgm:prSet presAssocID="{5AB6B54C-7924-4CD8-B0E1-609B4C8A82FC}" presName="node" presStyleLbl="node1" presStyleIdx="0" presStyleCnt="5" custScaleX="136177" custScaleY="136177">
        <dgm:presLayoutVars>
          <dgm:bulletEnabled val="1"/>
        </dgm:presLayoutVars>
      </dgm:prSet>
      <dgm:spPr/>
    </dgm:pt>
    <dgm:pt modelId="{3C0FC577-F1D9-4197-AF70-BD69F035178A}" type="pres">
      <dgm:prSet presAssocID="{5AB6B54C-7924-4CD8-B0E1-609B4C8A82FC}" presName="dummy" presStyleCnt="0"/>
      <dgm:spPr/>
    </dgm:pt>
    <dgm:pt modelId="{F8E94676-ECD1-4306-BBE1-8E909FC900C1}" type="pres">
      <dgm:prSet presAssocID="{D371E615-846A-46BD-A860-4351A1E25AD8}" presName="sibTrans" presStyleLbl="sibTrans2D1" presStyleIdx="0" presStyleCnt="5"/>
      <dgm:spPr/>
    </dgm:pt>
    <dgm:pt modelId="{60621974-D790-402B-959A-11B4A7E93ABE}" type="pres">
      <dgm:prSet presAssocID="{A0912D12-637E-46A7-9082-92BA1432645B}" presName="node" presStyleLbl="node1" presStyleIdx="1" presStyleCnt="5" custScaleX="146223" custScaleY="146223">
        <dgm:presLayoutVars>
          <dgm:bulletEnabled val="1"/>
        </dgm:presLayoutVars>
      </dgm:prSet>
      <dgm:spPr/>
    </dgm:pt>
    <dgm:pt modelId="{195E9219-925E-4C1A-BC6D-052266B244C7}" type="pres">
      <dgm:prSet presAssocID="{A0912D12-637E-46A7-9082-92BA1432645B}" presName="dummy" presStyleCnt="0"/>
      <dgm:spPr/>
    </dgm:pt>
    <dgm:pt modelId="{B1FAD348-E486-46AC-A225-E0FC856829BE}" type="pres">
      <dgm:prSet presAssocID="{E9EC7D5A-946D-4A14-9F8D-F8FE53D0263E}" presName="sibTrans" presStyleLbl="sibTrans2D1" presStyleIdx="1" presStyleCnt="5"/>
      <dgm:spPr/>
    </dgm:pt>
    <dgm:pt modelId="{AA3D0030-6154-43F3-B394-DADB587EFE1A}" type="pres">
      <dgm:prSet presAssocID="{55AD633F-F189-4CE9-8E3D-543CEE38DC26}" presName="node" presStyleLbl="node1" presStyleIdx="2" presStyleCnt="5" custScaleX="146223" custScaleY="146223">
        <dgm:presLayoutVars>
          <dgm:bulletEnabled val="1"/>
        </dgm:presLayoutVars>
      </dgm:prSet>
      <dgm:spPr/>
    </dgm:pt>
    <dgm:pt modelId="{BDEF7517-DC76-46DB-BD42-2E05C47C674E}" type="pres">
      <dgm:prSet presAssocID="{55AD633F-F189-4CE9-8E3D-543CEE38DC26}" presName="dummy" presStyleCnt="0"/>
      <dgm:spPr/>
    </dgm:pt>
    <dgm:pt modelId="{50C4C03F-EA2C-4BB3-82BB-55F5E7DB9A6E}" type="pres">
      <dgm:prSet presAssocID="{DF1A602C-673E-40B5-A1B5-A4B59CD0B9E7}" presName="sibTrans" presStyleLbl="sibTrans2D1" presStyleIdx="2" presStyleCnt="5"/>
      <dgm:spPr/>
    </dgm:pt>
    <dgm:pt modelId="{9BFC9D01-171F-4BE2-AAE1-74DBC5204E4B}" type="pres">
      <dgm:prSet presAssocID="{2C05C7BA-6712-43F8-951B-82C0043CC843}" presName="node" presStyleLbl="node1" presStyleIdx="3" presStyleCnt="5" custScaleX="146223" custScaleY="146223">
        <dgm:presLayoutVars>
          <dgm:bulletEnabled val="1"/>
        </dgm:presLayoutVars>
      </dgm:prSet>
      <dgm:spPr/>
    </dgm:pt>
    <dgm:pt modelId="{6E49652E-6B9E-4821-9BDE-87A8E0E56E85}" type="pres">
      <dgm:prSet presAssocID="{2C05C7BA-6712-43F8-951B-82C0043CC843}" presName="dummy" presStyleCnt="0"/>
      <dgm:spPr/>
    </dgm:pt>
    <dgm:pt modelId="{9E29FD73-4510-45AB-9AE7-2FA76A4FE225}" type="pres">
      <dgm:prSet presAssocID="{BBB38933-90B0-43C2-B2F5-1367EFEFCBFB}" presName="sibTrans" presStyleLbl="sibTrans2D1" presStyleIdx="3" presStyleCnt="5"/>
      <dgm:spPr/>
    </dgm:pt>
    <dgm:pt modelId="{2B4DDF39-CBDE-4FB6-AD87-C231F0F19A2A}" type="pres">
      <dgm:prSet presAssocID="{28EF84AB-0279-45B1-AFA6-976398CB50D5}" presName="node" presStyleLbl="node1" presStyleIdx="4" presStyleCnt="5" custScaleX="146223" custScaleY="146223">
        <dgm:presLayoutVars>
          <dgm:bulletEnabled val="1"/>
        </dgm:presLayoutVars>
      </dgm:prSet>
      <dgm:spPr/>
    </dgm:pt>
    <dgm:pt modelId="{6685A6E3-3B24-4936-B32B-454BB94F9A44}" type="pres">
      <dgm:prSet presAssocID="{28EF84AB-0279-45B1-AFA6-976398CB50D5}" presName="dummy" presStyleCnt="0"/>
      <dgm:spPr/>
    </dgm:pt>
    <dgm:pt modelId="{4D65EC42-52D2-4202-991F-7B7BC4C5311A}" type="pres">
      <dgm:prSet presAssocID="{AE5CB6DA-026C-49A2-836A-887FCBBE9C30}" presName="sibTrans" presStyleLbl="sibTrans2D1" presStyleIdx="4" presStyleCnt="5"/>
      <dgm:spPr/>
    </dgm:pt>
  </dgm:ptLst>
  <dgm:cxnLst>
    <dgm:cxn modelId="{7C03390D-3A9A-43C8-B9A5-D0E1134A9390}" type="presOf" srcId="{AE5CB6DA-026C-49A2-836A-887FCBBE9C30}" destId="{4D65EC42-52D2-4202-991F-7B7BC4C5311A}" srcOrd="0" destOrd="0" presId="urn:microsoft.com/office/officeart/2005/8/layout/radial6"/>
    <dgm:cxn modelId="{BAB0A619-A59D-4FB6-87CC-1025B855EEBA}" srcId="{BCA1C744-FFCB-4D9F-AE7A-873FC2EB62DF}" destId="{2C05C7BA-6712-43F8-951B-82C0043CC843}" srcOrd="3" destOrd="0" parTransId="{D9C88F53-081C-4B08-A26F-FCF72642592E}" sibTransId="{BBB38933-90B0-43C2-B2F5-1367EFEFCBFB}"/>
    <dgm:cxn modelId="{509D181E-D0C2-432E-AB6C-48C6201C1162}" srcId="{685A5C7D-F4F7-4296-9B38-C26F6388DE35}" destId="{BCA1C744-FFCB-4D9F-AE7A-873FC2EB62DF}" srcOrd="0" destOrd="0" parTransId="{4E32902F-6F41-4E14-85DC-1B73C18B9E7C}" sibTransId="{91AFC3E6-B6DC-4ACF-AC8A-FCDA6995E9FB}"/>
    <dgm:cxn modelId="{BF9C6A36-2C5A-4EC4-80E5-B074EC44CAA0}" srcId="{BCA1C744-FFCB-4D9F-AE7A-873FC2EB62DF}" destId="{28EF84AB-0279-45B1-AFA6-976398CB50D5}" srcOrd="4" destOrd="0" parTransId="{A398755A-1E44-427A-A8AF-25A028183F8C}" sibTransId="{AE5CB6DA-026C-49A2-836A-887FCBBE9C30}"/>
    <dgm:cxn modelId="{0E7ABE40-548D-478E-88DE-5C8BFED99CCE}" srcId="{BCA1C744-FFCB-4D9F-AE7A-873FC2EB62DF}" destId="{A0912D12-637E-46A7-9082-92BA1432645B}" srcOrd="1" destOrd="0" parTransId="{9F64A886-78BC-486B-B157-367FA4CD4ACE}" sibTransId="{E9EC7D5A-946D-4A14-9F8D-F8FE53D0263E}"/>
    <dgm:cxn modelId="{09256163-1DF6-4B03-82FB-2B751F16756B}" type="presOf" srcId="{BBB38933-90B0-43C2-B2F5-1367EFEFCBFB}" destId="{9E29FD73-4510-45AB-9AE7-2FA76A4FE225}" srcOrd="0" destOrd="0" presId="urn:microsoft.com/office/officeart/2005/8/layout/radial6"/>
    <dgm:cxn modelId="{C6B6EE6A-193B-49AF-B676-E304EC5EF8B5}" type="presOf" srcId="{D371E615-846A-46BD-A860-4351A1E25AD8}" destId="{F8E94676-ECD1-4306-BBE1-8E909FC900C1}" srcOrd="0" destOrd="0" presId="urn:microsoft.com/office/officeart/2005/8/layout/radial6"/>
    <dgm:cxn modelId="{F1F8976D-A42E-40EA-A882-94A38437F303}" type="presOf" srcId="{A0912D12-637E-46A7-9082-92BA1432645B}" destId="{60621974-D790-402B-959A-11B4A7E93ABE}" srcOrd="0" destOrd="0" presId="urn:microsoft.com/office/officeart/2005/8/layout/radial6"/>
    <dgm:cxn modelId="{E32CCD53-C91C-4565-BD59-6E1238CC2B20}" srcId="{BCA1C744-FFCB-4D9F-AE7A-873FC2EB62DF}" destId="{5AB6B54C-7924-4CD8-B0E1-609B4C8A82FC}" srcOrd="0" destOrd="0" parTransId="{0ED1F09C-09A7-40EE-8BAB-DE1FD123FF9E}" sibTransId="{D371E615-846A-46BD-A860-4351A1E25AD8}"/>
    <dgm:cxn modelId="{170F7078-D604-4956-8070-947A1F9B2D44}" type="presOf" srcId="{BCA1C744-FFCB-4D9F-AE7A-873FC2EB62DF}" destId="{A81FCDD7-C80A-47A7-A1B5-A2CBFD9B22F2}" srcOrd="0" destOrd="0" presId="urn:microsoft.com/office/officeart/2005/8/layout/radial6"/>
    <dgm:cxn modelId="{835DA78A-94E6-4951-92C4-BBAA6B6444C8}" type="presOf" srcId="{DF1A602C-673E-40B5-A1B5-A4B59CD0B9E7}" destId="{50C4C03F-EA2C-4BB3-82BB-55F5E7DB9A6E}" srcOrd="0" destOrd="0" presId="urn:microsoft.com/office/officeart/2005/8/layout/radial6"/>
    <dgm:cxn modelId="{D274B38B-B7CA-4BCD-AB27-12F3E80C5270}" type="presOf" srcId="{28EF84AB-0279-45B1-AFA6-976398CB50D5}" destId="{2B4DDF39-CBDE-4FB6-AD87-C231F0F19A2A}" srcOrd="0" destOrd="0" presId="urn:microsoft.com/office/officeart/2005/8/layout/radial6"/>
    <dgm:cxn modelId="{88542E93-AEE0-4A90-AB60-44AD69864443}" type="presOf" srcId="{E9EC7D5A-946D-4A14-9F8D-F8FE53D0263E}" destId="{B1FAD348-E486-46AC-A225-E0FC856829BE}" srcOrd="0" destOrd="0" presId="urn:microsoft.com/office/officeart/2005/8/layout/radial6"/>
    <dgm:cxn modelId="{0496DEAB-C3AD-48F0-8046-EA7EAC51AF68}" type="presOf" srcId="{55AD633F-F189-4CE9-8E3D-543CEE38DC26}" destId="{AA3D0030-6154-43F3-B394-DADB587EFE1A}" srcOrd="0" destOrd="0" presId="urn:microsoft.com/office/officeart/2005/8/layout/radial6"/>
    <dgm:cxn modelId="{265C80B2-496E-420C-81FF-0449B79182AF}" srcId="{BCA1C744-FFCB-4D9F-AE7A-873FC2EB62DF}" destId="{55AD633F-F189-4CE9-8E3D-543CEE38DC26}" srcOrd="2" destOrd="0" parTransId="{5C0AB552-5004-4CD2-8EDB-612B7315A2C4}" sibTransId="{DF1A602C-673E-40B5-A1B5-A4B59CD0B9E7}"/>
    <dgm:cxn modelId="{15F4CACA-7372-4157-AB29-E5519AD8109D}" type="presOf" srcId="{2C05C7BA-6712-43F8-951B-82C0043CC843}" destId="{9BFC9D01-171F-4BE2-AAE1-74DBC5204E4B}" srcOrd="0" destOrd="0" presId="urn:microsoft.com/office/officeart/2005/8/layout/radial6"/>
    <dgm:cxn modelId="{0782EFE4-44A3-4124-8837-4A795E69D7C5}" type="presOf" srcId="{685A5C7D-F4F7-4296-9B38-C26F6388DE35}" destId="{D1566F23-8CD2-44E7-9BB8-73A8443955ED}" srcOrd="0" destOrd="0" presId="urn:microsoft.com/office/officeart/2005/8/layout/radial6"/>
    <dgm:cxn modelId="{9C964AFC-2EBC-4588-B04E-709A85B4F68A}" type="presOf" srcId="{5AB6B54C-7924-4CD8-B0E1-609B4C8A82FC}" destId="{EE8E0282-0255-4847-A8AE-E2DDBB7E7A75}" srcOrd="0" destOrd="0" presId="urn:microsoft.com/office/officeart/2005/8/layout/radial6"/>
    <dgm:cxn modelId="{91268D82-970A-4A52-A6C6-DA7736E5CE14}" type="presParOf" srcId="{D1566F23-8CD2-44E7-9BB8-73A8443955ED}" destId="{A81FCDD7-C80A-47A7-A1B5-A2CBFD9B22F2}" srcOrd="0" destOrd="0" presId="urn:microsoft.com/office/officeart/2005/8/layout/radial6"/>
    <dgm:cxn modelId="{7F6718B6-C4EB-426A-B411-1000C42C5908}" type="presParOf" srcId="{D1566F23-8CD2-44E7-9BB8-73A8443955ED}" destId="{EE8E0282-0255-4847-A8AE-E2DDBB7E7A75}" srcOrd="1" destOrd="0" presId="urn:microsoft.com/office/officeart/2005/8/layout/radial6"/>
    <dgm:cxn modelId="{E34CB63F-8C93-46DC-8CDD-EA71E2D14F70}" type="presParOf" srcId="{D1566F23-8CD2-44E7-9BB8-73A8443955ED}" destId="{3C0FC577-F1D9-4197-AF70-BD69F035178A}" srcOrd="2" destOrd="0" presId="urn:microsoft.com/office/officeart/2005/8/layout/radial6"/>
    <dgm:cxn modelId="{D39CEE2C-8CB6-4AD6-B957-DC525D5D752B}" type="presParOf" srcId="{D1566F23-8CD2-44E7-9BB8-73A8443955ED}" destId="{F8E94676-ECD1-4306-BBE1-8E909FC900C1}" srcOrd="3" destOrd="0" presId="urn:microsoft.com/office/officeart/2005/8/layout/radial6"/>
    <dgm:cxn modelId="{4BFD91C9-E854-42FF-922F-0E21131FAAE8}" type="presParOf" srcId="{D1566F23-8CD2-44E7-9BB8-73A8443955ED}" destId="{60621974-D790-402B-959A-11B4A7E93ABE}" srcOrd="4" destOrd="0" presId="urn:microsoft.com/office/officeart/2005/8/layout/radial6"/>
    <dgm:cxn modelId="{BF6F38DA-558C-48EB-B358-62B6042DF46C}" type="presParOf" srcId="{D1566F23-8CD2-44E7-9BB8-73A8443955ED}" destId="{195E9219-925E-4C1A-BC6D-052266B244C7}" srcOrd="5" destOrd="0" presId="urn:microsoft.com/office/officeart/2005/8/layout/radial6"/>
    <dgm:cxn modelId="{0B386507-D8E1-4C4A-956C-BF043BF588E4}" type="presParOf" srcId="{D1566F23-8CD2-44E7-9BB8-73A8443955ED}" destId="{B1FAD348-E486-46AC-A225-E0FC856829BE}" srcOrd="6" destOrd="0" presId="urn:microsoft.com/office/officeart/2005/8/layout/radial6"/>
    <dgm:cxn modelId="{711B80BD-A8AA-4D3B-AD4C-BEEA971CB8FA}" type="presParOf" srcId="{D1566F23-8CD2-44E7-9BB8-73A8443955ED}" destId="{AA3D0030-6154-43F3-B394-DADB587EFE1A}" srcOrd="7" destOrd="0" presId="urn:microsoft.com/office/officeart/2005/8/layout/radial6"/>
    <dgm:cxn modelId="{89711DC8-00CE-4A1D-90CE-94F6C391A67E}" type="presParOf" srcId="{D1566F23-8CD2-44E7-9BB8-73A8443955ED}" destId="{BDEF7517-DC76-46DB-BD42-2E05C47C674E}" srcOrd="8" destOrd="0" presId="urn:microsoft.com/office/officeart/2005/8/layout/radial6"/>
    <dgm:cxn modelId="{3DBD0EAF-35DD-4033-BF2D-F11452E7548E}" type="presParOf" srcId="{D1566F23-8CD2-44E7-9BB8-73A8443955ED}" destId="{50C4C03F-EA2C-4BB3-82BB-55F5E7DB9A6E}" srcOrd="9" destOrd="0" presId="urn:microsoft.com/office/officeart/2005/8/layout/radial6"/>
    <dgm:cxn modelId="{EF663E9C-1FE5-4E51-B49B-298361652BA2}" type="presParOf" srcId="{D1566F23-8CD2-44E7-9BB8-73A8443955ED}" destId="{9BFC9D01-171F-4BE2-AAE1-74DBC5204E4B}" srcOrd="10" destOrd="0" presId="urn:microsoft.com/office/officeart/2005/8/layout/radial6"/>
    <dgm:cxn modelId="{551C4F4E-300C-4D96-92BD-9863BFFDA570}" type="presParOf" srcId="{D1566F23-8CD2-44E7-9BB8-73A8443955ED}" destId="{6E49652E-6B9E-4821-9BDE-87A8E0E56E85}" srcOrd="11" destOrd="0" presId="urn:microsoft.com/office/officeart/2005/8/layout/radial6"/>
    <dgm:cxn modelId="{A5AAAF59-A3F6-4E16-8C35-6F431B1B53D9}" type="presParOf" srcId="{D1566F23-8CD2-44E7-9BB8-73A8443955ED}" destId="{9E29FD73-4510-45AB-9AE7-2FA76A4FE225}" srcOrd="12" destOrd="0" presId="urn:microsoft.com/office/officeart/2005/8/layout/radial6"/>
    <dgm:cxn modelId="{0F6DDFC8-7F27-4868-84C4-03054DE0D22B}" type="presParOf" srcId="{D1566F23-8CD2-44E7-9BB8-73A8443955ED}" destId="{2B4DDF39-CBDE-4FB6-AD87-C231F0F19A2A}" srcOrd="13" destOrd="0" presId="urn:microsoft.com/office/officeart/2005/8/layout/radial6"/>
    <dgm:cxn modelId="{5C4A8BFC-2A36-4643-8D79-D816DF56FD29}" type="presParOf" srcId="{D1566F23-8CD2-44E7-9BB8-73A8443955ED}" destId="{6685A6E3-3B24-4936-B32B-454BB94F9A44}" srcOrd="14" destOrd="0" presId="urn:microsoft.com/office/officeart/2005/8/layout/radial6"/>
    <dgm:cxn modelId="{8F24FC01-CAB8-4FBB-BB16-14AFE21DF403}" type="presParOf" srcId="{D1566F23-8CD2-44E7-9BB8-73A8443955ED}" destId="{4D65EC42-52D2-4202-991F-7B7BC4C5311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0D3AB0-20E5-4E94-85FB-3BF0497D8F5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9CB0BC2-3CDC-41FC-A42B-0FE05847452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1600" b="0" dirty="0"/>
            <a:t>Governance</a:t>
          </a:r>
        </a:p>
      </dgm:t>
    </dgm:pt>
    <dgm:pt modelId="{EA47A278-E67B-49DD-89E0-9E91681A3C75}" type="parTrans" cxnId="{352F1A05-222B-4B62-A5A3-36343D929074}">
      <dgm:prSet/>
      <dgm:spPr/>
      <dgm:t>
        <a:bodyPr/>
        <a:lstStyle/>
        <a:p>
          <a:endParaRPr lang="en-GB"/>
        </a:p>
      </dgm:t>
    </dgm:pt>
    <dgm:pt modelId="{247E1EAE-9552-4854-8A35-C5CF8F321E46}" type="sibTrans" cxnId="{352F1A05-222B-4B62-A5A3-36343D929074}">
      <dgm:prSet/>
      <dgm:spPr/>
      <dgm:t>
        <a:bodyPr/>
        <a:lstStyle/>
        <a:p>
          <a:endParaRPr lang="en-GB"/>
        </a:p>
      </dgm:t>
    </dgm:pt>
    <dgm:pt modelId="{BFB41332-0B6F-419B-A88E-74270B33589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1600" b="0" dirty="0"/>
            <a:t>Risk &amp; Compliance</a:t>
          </a:r>
        </a:p>
      </dgm:t>
    </dgm:pt>
    <dgm:pt modelId="{6BC426D3-4D89-4C8D-B6A5-366C23AC67BC}" type="parTrans" cxnId="{A99F3385-0089-48F2-AB3C-83EFA1571A8A}">
      <dgm:prSet/>
      <dgm:spPr/>
      <dgm:t>
        <a:bodyPr/>
        <a:lstStyle/>
        <a:p>
          <a:endParaRPr lang="en-GB"/>
        </a:p>
      </dgm:t>
    </dgm:pt>
    <dgm:pt modelId="{A8A97885-B72F-4236-8EE0-AE9FBA4BBE61}" type="sibTrans" cxnId="{A99F3385-0089-48F2-AB3C-83EFA1571A8A}">
      <dgm:prSet/>
      <dgm:spPr/>
      <dgm:t>
        <a:bodyPr/>
        <a:lstStyle/>
        <a:p>
          <a:endParaRPr lang="en-GB"/>
        </a:p>
      </dgm:t>
    </dgm:pt>
    <dgm:pt modelId="{8D2138EF-4F7E-47AC-90FB-3FD9A85E4B7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1600" b="0" dirty="0"/>
            <a:t>Program Development</a:t>
          </a:r>
        </a:p>
      </dgm:t>
    </dgm:pt>
    <dgm:pt modelId="{37DADD22-90F5-47F8-A416-ACADF8E3E629}" type="parTrans" cxnId="{C1FCB807-36F9-4525-8690-8BF5E3D2102D}">
      <dgm:prSet/>
      <dgm:spPr/>
      <dgm:t>
        <a:bodyPr/>
        <a:lstStyle/>
        <a:p>
          <a:endParaRPr lang="en-GB"/>
        </a:p>
      </dgm:t>
    </dgm:pt>
    <dgm:pt modelId="{42D310D6-0904-4C5C-BB4E-621954DA0824}" type="sibTrans" cxnId="{C1FCB807-36F9-4525-8690-8BF5E3D2102D}">
      <dgm:prSet/>
      <dgm:spPr/>
      <dgm:t>
        <a:bodyPr/>
        <a:lstStyle/>
        <a:p>
          <a:endParaRPr lang="en-GB"/>
        </a:p>
      </dgm:t>
    </dgm:pt>
    <dgm:pt modelId="{22BE9294-A3CD-4286-887C-60E47BEB19F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1600" b="0" dirty="0"/>
            <a:t>Incident Management</a:t>
          </a:r>
        </a:p>
      </dgm:t>
    </dgm:pt>
    <dgm:pt modelId="{B4A33022-9B3C-490A-A8B9-3C9191B8CD1C}" type="parTrans" cxnId="{DFFE9CDA-7437-4072-BBE4-AF55985EE4C0}">
      <dgm:prSet/>
      <dgm:spPr/>
      <dgm:t>
        <a:bodyPr/>
        <a:lstStyle/>
        <a:p>
          <a:endParaRPr lang="en-GB"/>
        </a:p>
      </dgm:t>
    </dgm:pt>
    <dgm:pt modelId="{2310E26A-6497-4570-8AB7-152DC2B5FFCE}" type="sibTrans" cxnId="{DFFE9CDA-7437-4072-BBE4-AF55985EE4C0}">
      <dgm:prSet/>
      <dgm:spPr/>
      <dgm:t>
        <a:bodyPr/>
        <a:lstStyle/>
        <a:p>
          <a:endParaRPr lang="en-GB"/>
        </a:p>
      </dgm:t>
    </dgm:pt>
    <dgm:pt modelId="{39945961-723D-46B6-A829-8D9E72FA133E}" type="pres">
      <dgm:prSet presAssocID="{8D0D3AB0-20E5-4E94-85FB-3BF0497D8F5E}" presName="matrix" presStyleCnt="0">
        <dgm:presLayoutVars>
          <dgm:chMax val="1"/>
          <dgm:dir/>
          <dgm:resizeHandles val="exact"/>
        </dgm:presLayoutVars>
      </dgm:prSet>
      <dgm:spPr/>
    </dgm:pt>
    <dgm:pt modelId="{A78CDEBA-C686-4764-B387-16F22D895200}" type="pres">
      <dgm:prSet presAssocID="{8D0D3AB0-20E5-4E94-85FB-3BF0497D8F5E}" presName="diamond" presStyleLbl="bgShp" presStyleIdx="0" presStyleCnt="1"/>
      <dgm:spPr>
        <a:solidFill>
          <a:srgbClr val="3C3C3B"/>
        </a:solidFill>
      </dgm:spPr>
    </dgm:pt>
    <dgm:pt modelId="{59163941-E171-4A02-B1EE-8101958CA722}" type="pres">
      <dgm:prSet presAssocID="{8D0D3AB0-20E5-4E94-85FB-3BF0497D8F5E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E153FC9-360C-46C9-B0CB-11DDA8FE47F7}" type="pres">
      <dgm:prSet presAssocID="{8D0D3AB0-20E5-4E94-85FB-3BF0497D8F5E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A92F72F-1432-49BC-8218-8C4C33833711}" type="pres">
      <dgm:prSet presAssocID="{8D0D3AB0-20E5-4E94-85FB-3BF0497D8F5E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C23C0B0-2A1A-4516-9B94-214BCC95A134}" type="pres">
      <dgm:prSet presAssocID="{8D0D3AB0-20E5-4E94-85FB-3BF0497D8F5E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52F1A05-222B-4B62-A5A3-36343D929074}" srcId="{8D0D3AB0-20E5-4E94-85FB-3BF0497D8F5E}" destId="{D9CB0BC2-3CDC-41FC-A42B-0FE058474525}" srcOrd="0" destOrd="0" parTransId="{EA47A278-E67B-49DD-89E0-9E91681A3C75}" sibTransId="{247E1EAE-9552-4854-8A35-C5CF8F321E46}"/>
    <dgm:cxn modelId="{C1FCB807-36F9-4525-8690-8BF5E3D2102D}" srcId="{8D0D3AB0-20E5-4E94-85FB-3BF0497D8F5E}" destId="{8D2138EF-4F7E-47AC-90FB-3FD9A85E4B72}" srcOrd="2" destOrd="0" parTransId="{37DADD22-90F5-47F8-A416-ACADF8E3E629}" sibTransId="{42D310D6-0904-4C5C-BB4E-621954DA0824}"/>
    <dgm:cxn modelId="{B123F644-6767-41FC-BBD3-4B1949D00049}" type="presOf" srcId="{22BE9294-A3CD-4286-887C-60E47BEB19F5}" destId="{AC23C0B0-2A1A-4516-9B94-214BCC95A134}" srcOrd="0" destOrd="0" presId="urn:microsoft.com/office/officeart/2005/8/layout/matrix3"/>
    <dgm:cxn modelId="{03BE2255-B264-4C68-B6E5-8EB1418F0071}" type="presOf" srcId="{BFB41332-0B6F-419B-A88E-74270B335895}" destId="{6E153FC9-360C-46C9-B0CB-11DDA8FE47F7}" srcOrd="0" destOrd="0" presId="urn:microsoft.com/office/officeart/2005/8/layout/matrix3"/>
    <dgm:cxn modelId="{A99F3385-0089-48F2-AB3C-83EFA1571A8A}" srcId="{8D0D3AB0-20E5-4E94-85FB-3BF0497D8F5E}" destId="{BFB41332-0B6F-419B-A88E-74270B335895}" srcOrd="1" destOrd="0" parTransId="{6BC426D3-4D89-4C8D-B6A5-366C23AC67BC}" sibTransId="{A8A97885-B72F-4236-8EE0-AE9FBA4BBE61}"/>
    <dgm:cxn modelId="{81A1C19A-375A-4DCD-A97D-08D40E4411B3}" type="presOf" srcId="{D9CB0BC2-3CDC-41FC-A42B-0FE058474525}" destId="{59163941-E171-4A02-B1EE-8101958CA722}" srcOrd="0" destOrd="0" presId="urn:microsoft.com/office/officeart/2005/8/layout/matrix3"/>
    <dgm:cxn modelId="{DFFE9CDA-7437-4072-BBE4-AF55985EE4C0}" srcId="{8D0D3AB0-20E5-4E94-85FB-3BF0497D8F5E}" destId="{22BE9294-A3CD-4286-887C-60E47BEB19F5}" srcOrd="3" destOrd="0" parTransId="{B4A33022-9B3C-490A-A8B9-3C9191B8CD1C}" sibTransId="{2310E26A-6497-4570-8AB7-152DC2B5FFCE}"/>
    <dgm:cxn modelId="{8E2334E3-5FC9-4689-A212-1159B9127882}" type="presOf" srcId="{8D2138EF-4F7E-47AC-90FB-3FD9A85E4B72}" destId="{0A92F72F-1432-49BC-8218-8C4C33833711}" srcOrd="0" destOrd="0" presId="urn:microsoft.com/office/officeart/2005/8/layout/matrix3"/>
    <dgm:cxn modelId="{46F4BEFA-AEEB-4C12-B050-2F2F4BBD5B47}" type="presOf" srcId="{8D0D3AB0-20E5-4E94-85FB-3BF0497D8F5E}" destId="{39945961-723D-46B6-A829-8D9E72FA133E}" srcOrd="0" destOrd="0" presId="urn:microsoft.com/office/officeart/2005/8/layout/matrix3"/>
    <dgm:cxn modelId="{8DE5B14D-AD78-4DEC-B755-1E80588F6C94}" type="presParOf" srcId="{39945961-723D-46B6-A829-8D9E72FA133E}" destId="{A78CDEBA-C686-4764-B387-16F22D895200}" srcOrd="0" destOrd="0" presId="urn:microsoft.com/office/officeart/2005/8/layout/matrix3"/>
    <dgm:cxn modelId="{7830AC66-6F80-45C3-8909-CEB5E1584F23}" type="presParOf" srcId="{39945961-723D-46B6-A829-8D9E72FA133E}" destId="{59163941-E171-4A02-B1EE-8101958CA722}" srcOrd="1" destOrd="0" presId="urn:microsoft.com/office/officeart/2005/8/layout/matrix3"/>
    <dgm:cxn modelId="{CAF9CD32-6B7D-4159-96CF-C830F3128B3A}" type="presParOf" srcId="{39945961-723D-46B6-A829-8D9E72FA133E}" destId="{6E153FC9-360C-46C9-B0CB-11DDA8FE47F7}" srcOrd="2" destOrd="0" presId="urn:microsoft.com/office/officeart/2005/8/layout/matrix3"/>
    <dgm:cxn modelId="{2233B5EF-AD2F-48F5-AF97-ECC184D83A77}" type="presParOf" srcId="{39945961-723D-46B6-A829-8D9E72FA133E}" destId="{0A92F72F-1432-49BC-8218-8C4C33833711}" srcOrd="3" destOrd="0" presId="urn:microsoft.com/office/officeart/2005/8/layout/matrix3"/>
    <dgm:cxn modelId="{95D0C621-5044-466C-85B4-979F72B067F6}" type="presParOf" srcId="{39945961-723D-46B6-A829-8D9E72FA133E}" destId="{AC23C0B0-2A1A-4516-9B94-214BCC95A13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72047-C249-4FF7-8D7D-89DC9B1D23DF}">
      <dsp:nvSpPr>
        <dsp:cNvPr id="0" name=""/>
        <dsp:cNvSpPr/>
      </dsp:nvSpPr>
      <dsp:spPr>
        <a:xfrm>
          <a:off x="2202" y="117923"/>
          <a:ext cx="2209428" cy="2209428"/>
        </a:xfrm>
        <a:prstGeom prst="ellipse">
          <a:avLst/>
        </a:prstGeom>
        <a:solidFill>
          <a:srgbClr val="B01D4C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Maturity Model</a:t>
          </a:r>
        </a:p>
      </dsp:txBody>
      <dsp:txXfrm>
        <a:off x="325765" y="441486"/>
        <a:ext cx="1562302" cy="1562302"/>
      </dsp:txXfrm>
    </dsp:sp>
    <dsp:sp modelId="{35996650-5599-4BC4-ACB3-ADD22058463D}">
      <dsp:nvSpPr>
        <dsp:cNvPr id="0" name=""/>
        <dsp:cNvSpPr/>
      </dsp:nvSpPr>
      <dsp:spPr>
        <a:xfrm>
          <a:off x="1769745" y="117923"/>
          <a:ext cx="2209428" cy="2209428"/>
        </a:xfrm>
        <a:prstGeom prst="ellipse">
          <a:avLst/>
        </a:prstGeom>
        <a:solidFill>
          <a:srgbClr val="3C3C3B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Process Domain</a:t>
          </a:r>
        </a:p>
      </dsp:txBody>
      <dsp:txXfrm>
        <a:off x="2093308" y="441486"/>
        <a:ext cx="1562302" cy="1562302"/>
      </dsp:txXfrm>
    </dsp:sp>
    <dsp:sp modelId="{0D40FBC0-BE52-44F2-868F-549D41D1FD6D}">
      <dsp:nvSpPr>
        <dsp:cNvPr id="0" name=""/>
        <dsp:cNvSpPr/>
      </dsp:nvSpPr>
      <dsp:spPr>
        <a:xfrm>
          <a:off x="3537288" y="117923"/>
          <a:ext cx="2209428" cy="2209428"/>
        </a:xfrm>
        <a:prstGeom prst="ellipse">
          <a:avLst/>
        </a:prstGeom>
        <a:solidFill>
          <a:srgbClr val="1F2F60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Objective Mapping</a:t>
          </a:r>
        </a:p>
      </dsp:txBody>
      <dsp:txXfrm>
        <a:off x="3860851" y="441486"/>
        <a:ext cx="1562302" cy="1562302"/>
      </dsp:txXfrm>
    </dsp:sp>
    <dsp:sp modelId="{2AC60B08-516D-4172-9993-84E05EF228C7}">
      <dsp:nvSpPr>
        <dsp:cNvPr id="0" name=""/>
        <dsp:cNvSpPr/>
      </dsp:nvSpPr>
      <dsp:spPr>
        <a:xfrm>
          <a:off x="5304831" y="117923"/>
          <a:ext cx="2209428" cy="220942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3C3C3B"/>
              </a:solidFill>
            </a:rPr>
            <a:t>Governance Topics</a:t>
          </a:r>
        </a:p>
      </dsp:txBody>
      <dsp:txXfrm>
        <a:off x="5628394" y="441486"/>
        <a:ext cx="1562302" cy="1562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B1F12-4897-4A3D-9B70-EB2530595789}">
      <dsp:nvSpPr>
        <dsp:cNvPr id="0" name=""/>
        <dsp:cNvSpPr/>
      </dsp:nvSpPr>
      <dsp:spPr>
        <a:xfrm>
          <a:off x="5200880" y="589323"/>
          <a:ext cx="1561312" cy="1561392"/>
        </a:xfrm>
        <a:prstGeom prst="ellipse">
          <a:avLst/>
        </a:prstGeom>
        <a:solidFill>
          <a:srgbClr val="3C3C3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4F712-F742-4103-A184-99BB3B5B26E5}">
      <dsp:nvSpPr>
        <dsp:cNvPr id="0" name=""/>
        <dsp:cNvSpPr/>
      </dsp:nvSpPr>
      <dsp:spPr>
        <a:xfrm>
          <a:off x="5253103" y="641378"/>
          <a:ext cx="1457537" cy="1457281"/>
        </a:xfrm>
        <a:prstGeom prst="ellipse">
          <a:avLst/>
        </a:prstGeom>
        <a:solidFill>
          <a:srgbClr val="B01D4C">
            <a:alpha val="90000"/>
          </a:srgb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Monitor</a:t>
          </a:r>
        </a:p>
      </dsp:txBody>
      <dsp:txXfrm>
        <a:off x="5461322" y="849601"/>
        <a:ext cx="1041097" cy="1040836"/>
      </dsp:txXfrm>
    </dsp:sp>
    <dsp:sp modelId="{C9C979EF-9A22-4231-BDC0-F1D27A156C54}">
      <dsp:nvSpPr>
        <dsp:cNvPr id="0" name=""/>
        <dsp:cNvSpPr/>
      </dsp:nvSpPr>
      <dsp:spPr>
        <a:xfrm rot="2700000">
          <a:off x="3580638" y="589213"/>
          <a:ext cx="1561337" cy="1561337"/>
        </a:xfrm>
        <a:prstGeom prst="teardrop">
          <a:avLst>
            <a:gd name="adj" fmla="val 100000"/>
          </a:avLst>
        </a:prstGeom>
        <a:solidFill>
          <a:srgbClr val="3C3C3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EA2CB-D753-4807-8719-53DB838CC1B9}">
      <dsp:nvSpPr>
        <dsp:cNvPr id="0" name=""/>
        <dsp:cNvSpPr/>
      </dsp:nvSpPr>
      <dsp:spPr>
        <a:xfrm>
          <a:off x="3639568" y="641378"/>
          <a:ext cx="1457537" cy="1457281"/>
        </a:xfrm>
        <a:prstGeom prst="ellipse">
          <a:avLst/>
        </a:prstGeom>
        <a:solidFill>
          <a:schemeClr val="accent6">
            <a:alpha val="9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Run</a:t>
          </a:r>
        </a:p>
      </dsp:txBody>
      <dsp:txXfrm>
        <a:off x="3847788" y="849601"/>
        <a:ext cx="1041097" cy="1040836"/>
      </dsp:txXfrm>
    </dsp:sp>
    <dsp:sp modelId="{D9593CCF-C671-4191-A808-F4634D9E50A2}">
      <dsp:nvSpPr>
        <dsp:cNvPr id="0" name=""/>
        <dsp:cNvSpPr/>
      </dsp:nvSpPr>
      <dsp:spPr>
        <a:xfrm rot="2700000">
          <a:off x="1973799" y="589213"/>
          <a:ext cx="1561337" cy="1561337"/>
        </a:xfrm>
        <a:prstGeom prst="teardrop">
          <a:avLst>
            <a:gd name="adj" fmla="val 100000"/>
          </a:avLst>
        </a:prstGeom>
        <a:solidFill>
          <a:srgbClr val="3C3C3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75E94-1A9E-4F60-85F1-329AD4AE7A68}">
      <dsp:nvSpPr>
        <dsp:cNvPr id="0" name=""/>
        <dsp:cNvSpPr/>
      </dsp:nvSpPr>
      <dsp:spPr>
        <a:xfrm>
          <a:off x="2026034" y="641378"/>
          <a:ext cx="1457537" cy="1457281"/>
        </a:xfrm>
        <a:prstGeom prst="ellipse">
          <a:avLst/>
        </a:prstGeom>
        <a:solidFill>
          <a:schemeClr val="accent2">
            <a:alpha val="9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Build</a:t>
          </a:r>
        </a:p>
      </dsp:txBody>
      <dsp:txXfrm>
        <a:off x="2234253" y="849601"/>
        <a:ext cx="1041097" cy="1040836"/>
      </dsp:txXfrm>
    </dsp:sp>
    <dsp:sp modelId="{9D1122DA-03D8-4802-8906-CA57302073F6}">
      <dsp:nvSpPr>
        <dsp:cNvPr id="0" name=""/>
        <dsp:cNvSpPr/>
      </dsp:nvSpPr>
      <dsp:spPr>
        <a:xfrm rot="2700000">
          <a:off x="360264" y="589213"/>
          <a:ext cx="1561337" cy="1561337"/>
        </a:xfrm>
        <a:prstGeom prst="teardrop">
          <a:avLst>
            <a:gd name="adj" fmla="val 100000"/>
          </a:avLst>
        </a:prstGeom>
        <a:solidFill>
          <a:srgbClr val="3C3C3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35AC5-3494-497A-BA99-3E86E48C1D27}">
      <dsp:nvSpPr>
        <dsp:cNvPr id="0" name=""/>
        <dsp:cNvSpPr/>
      </dsp:nvSpPr>
      <dsp:spPr>
        <a:xfrm>
          <a:off x="412499" y="641378"/>
          <a:ext cx="1457537" cy="1457281"/>
        </a:xfrm>
        <a:prstGeom prst="ellipse">
          <a:avLst/>
        </a:prstGeom>
        <a:solidFill>
          <a:schemeClr val="accent1">
            <a:alpha val="9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Plan</a:t>
          </a:r>
        </a:p>
      </dsp:txBody>
      <dsp:txXfrm>
        <a:off x="620719" y="849601"/>
        <a:ext cx="1041097" cy="1040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5EC42-52D2-4202-991F-7B7BC4C5311A}">
      <dsp:nvSpPr>
        <dsp:cNvPr id="0" name=""/>
        <dsp:cNvSpPr/>
      </dsp:nvSpPr>
      <dsp:spPr>
        <a:xfrm>
          <a:off x="1114163" y="392435"/>
          <a:ext cx="2699631" cy="2699631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9FD73-4510-45AB-9AE7-2FA76A4FE225}">
      <dsp:nvSpPr>
        <dsp:cNvPr id="0" name=""/>
        <dsp:cNvSpPr/>
      </dsp:nvSpPr>
      <dsp:spPr>
        <a:xfrm>
          <a:off x="1114163" y="392435"/>
          <a:ext cx="2699631" cy="2699631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4C03F-EA2C-4BB3-82BB-55F5E7DB9A6E}">
      <dsp:nvSpPr>
        <dsp:cNvPr id="0" name=""/>
        <dsp:cNvSpPr/>
      </dsp:nvSpPr>
      <dsp:spPr>
        <a:xfrm>
          <a:off x="1114163" y="392435"/>
          <a:ext cx="2699631" cy="2699631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AD348-E486-46AC-A225-E0FC856829BE}">
      <dsp:nvSpPr>
        <dsp:cNvPr id="0" name=""/>
        <dsp:cNvSpPr/>
      </dsp:nvSpPr>
      <dsp:spPr>
        <a:xfrm>
          <a:off x="1114163" y="392435"/>
          <a:ext cx="2699631" cy="2699631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94676-ECD1-4306-BBE1-8E909FC900C1}">
      <dsp:nvSpPr>
        <dsp:cNvPr id="0" name=""/>
        <dsp:cNvSpPr/>
      </dsp:nvSpPr>
      <dsp:spPr>
        <a:xfrm>
          <a:off x="1114163" y="392435"/>
          <a:ext cx="2699631" cy="2699631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FCDD7-C80A-47A7-A1B5-A2CBFD9B22F2}">
      <dsp:nvSpPr>
        <dsp:cNvPr id="0" name=""/>
        <dsp:cNvSpPr/>
      </dsp:nvSpPr>
      <dsp:spPr>
        <a:xfrm>
          <a:off x="1884759" y="1163032"/>
          <a:ext cx="1158438" cy="1158438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2">
                  <a:lumMod val="60000"/>
                  <a:lumOff val="40000"/>
                </a:schemeClr>
              </a:solidFill>
            </a:rPr>
            <a:t>IT Resources</a:t>
          </a:r>
        </a:p>
      </dsp:txBody>
      <dsp:txXfrm>
        <a:off x="2054408" y="1332681"/>
        <a:ext cx="819140" cy="819140"/>
      </dsp:txXfrm>
    </dsp:sp>
    <dsp:sp modelId="{EE8E0282-0255-4847-A8AE-E2DDBB7E7A75}">
      <dsp:nvSpPr>
        <dsp:cNvPr id="0" name=""/>
        <dsp:cNvSpPr/>
      </dsp:nvSpPr>
      <dsp:spPr>
        <a:xfrm>
          <a:off x="1872201" y="-168053"/>
          <a:ext cx="1183555" cy="1183555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2">
                  <a:lumMod val="60000"/>
                  <a:lumOff val="40000"/>
                </a:schemeClr>
              </a:solidFill>
            </a:rPr>
            <a:t>Information Criteria</a:t>
          </a:r>
        </a:p>
      </dsp:txBody>
      <dsp:txXfrm>
        <a:off x="2045529" y="5275"/>
        <a:ext cx="836899" cy="836899"/>
      </dsp:txXfrm>
    </dsp:sp>
    <dsp:sp modelId="{60621974-D790-402B-959A-11B4A7E93ABE}">
      <dsp:nvSpPr>
        <dsp:cNvPr id="0" name=""/>
        <dsp:cNvSpPr/>
      </dsp:nvSpPr>
      <dsp:spPr>
        <a:xfrm>
          <a:off x="3082538" y="699370"/>
          <a:ext cx="1270868" cy="1270868"/>
        </a:xfrm>
        <a:prstGeom prst="ellipse">
          <a:avLst/>
        </a:prstGeom>
        <a:solidFill>
          <a:schemeClr val="accent1"/>
        </a:solidFill>
        <a:ln w="15875" cap="flat" cmpd="sng" algn="ctr">
          <a:solidFill>
            <a:srgbClr val="3C3C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Plan &amp; Organise</a:t>
          </a:r>
        </a:p>
      </dsp:txBody>
      <dsp:txXfrm>
        <a:off x="3268652" y="885484"/>
        <a:ext cx="898640" cy="898640"/>
      </dsp:txXfrm>
    </dsp:sp>
    <dsp:sp modelId="{AA3D0030-6154-43F3-B394-DADB587EFE1A}">
      <dsp:nvSpPr>
        <dsp:cNvPr id="0" name=""/>
        <dsp:cNvSpPr/>
      </dsp:nvSpPr>
      <dsp:spPr>
        <a:xfrm>
          <a:off x="2603555" y="2173528"/>
          <a:ext cx="1270868" cy="1270868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rgbClr val="3C3C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Acquire &amp; Implement</a:t>
          </a:r>
        </a:p>
      </dsp:txBody>
      <dsp:txXfrm>
        <a:off x="2789669" y="2359642"/>
        <a:ext cx="898640" cy="898640"/>
      </dsp:txXfrm>
    </dsp:sp>
    <dsp:sp modelId="{9BFC9D01-171F-4BE2-AAE1-74DBC5204E4B}">
      <dsp:nvSpPr>
        <dsp:cNvPr id="0" name=""/>
        <dsp:cNvSpPr/>
      </dsp:nvSpPr>
      <dsp:spPr>
        <a:xfrm>
          <a:off x="1053534" y="2173528"/>
          <a:ext cx="1270868" cy="1270868"/>
        </a:xfrm>
        <a:prstGeom prst="ellipse">
          <a:avLst/>
        </a:prstGeom>
        <a:solidFill>
          <a:schemeClr val="accent6"/>
        </a:solidFill>
        <a:ln w="15875" cap="flat" cmpd="sng" algn="ctr">
          <a:solidFill>
            <a:srgbClr val="3C3C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Deliver &amp; Support</a:t>
          </a:r>
        </a:p>
      </dsp:txBody>
      <dsp:txXfrm>
        <a:off x="1239648" y="2359642"/>
        <a:ext cx="898640" cy="898640"/>
      </dsp:txXfrm>
    </dsp:sp>
    <dsp:sp modelId="{2B4DDF39-CBDE-4FB6-AD87-C231F0F19A2A}">
      <dsp:nvSpPr>
        <dsp:cNvPr id="0" name=""/>
        <dsp:cNvSpPr/>
      </dsp:nvSpPr>
      <dsp:spPr>
        <a:xfrm>
          <a:off x="574551" y="699370"/>
          <a:ext cx="1270868" cy="1270868"/>
        </a:xfrm>
        <a:prstGeom prst="ellipse">
          <a:avLst/>
        </a:prstGeom>
        <a:solidFill>
          <a:srgbClr val="B01D4C"/>
        </a:solidFill>
        <a:ln w="15875" cap="flat" cmpd="sng" algn="ctr">
          <a:solidFill>
            <a:srgbClr val="3C3C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Monitor &amp; Evaluate</a:t>
          </a:r>
        </a:p>
      </dsp:txBody>
      <dsp:txXfrm>
        <a:off x="760665" y="885484"/>
        <a:ext cx="898640" cy="898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CDEBA-C686-4764-B387-16F22D895200}">
      <dsp:nvSpPr>
        <dsp:cNvPr id="0" name=""/>
        <dsp:cNvSpPr/>
      </dsp:nvSpPr>
      <dsp:spPr>
        <a:xfrm>
          <a:off x="19828" y="0"/>
          <a:ext cx="3517711" cy="3517711"/>
        </a:xfrm>
        <a:prstGeom prst="diamond">
          <a:avLst/>
        </a:prstGeom>
        <a:solidFill>
          <a:srgbClr val="3C3C3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63941-E171-4A02-B1EE-8101958CA722}">
      <dsp:nvSpPr>
        <dsp:cNvPr id="0" name=""/>
        <dsp:cNvSpPr/>
      </dsp:nvSpPr>
      <dsp:spPr>
        <a:xfrm>
          <a:off x="354011" y="334182"/>
          <a:ext cx="1371907" cy="13719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Governance</a:t>
          </a:r>
        </a:p>
      </dsp:txBody>
      <dsp:txXfrm>
        <a:off x="420982" y="401153"/>
        <a:ext cx="1237965" cy="1237965"/>
      </dsp:txXfrm>
    </dsp:sp>
    <dsp:sp modelId="{6E153FC9-360C-46C9-B0CB-11DDA8FE47F7}">
      <dsp:nvSpPr>
        <dsp:cNvPr id="0" name=""/>
        <dsp:cNvSpPr/>
      </dsp:nvSpPr>
      <dsp:spPr>
        <a:xfrm>
          <a:off x="1831449" y="334182"/>
          <a:ext cx="1371907" cy="13719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Risk &amp; Compliance</a:t>
          </a:r>
        </a:p>
      </dsp:txBody>
      <dsp:txXfrm>
        <a:off x="1898420" y="401153"/>
        <a:ext cx="1237965" cy="1237965"/>
      </dsp:txXfrm>
    </dsp:sp>
    <dsp:sp modelId="{0A92F72F-1432-49BC-8218-8C4C33833711}">
      <dsp:nvSpPr>
        <dsp:cNvPr id="0" name=""/>
        <dsp:cNvSpPr/>
      </dsp:nvSpPr>
      <dsp:spPr>
        <a:xfrm>
          <a:off x="354011" y="1811621"/>
          <a:ext cx="1371907" cy="13719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Program Development</a:t>
          </a:r>
        </a:p>
      </dsp:txBody>
      <dsp:txXfrm>
        <a:off x="420982" y="1878592"/>
        <a:ext cx="1237965" cy="1237965"/>
      </dsp:txXfrm>
    </dsp:sp>
    <dsp:sp modelId="{AC23C0B0-2A1A-4516-9B94-214BCC95A134}">
      <dsp:nvSpPr>
        <dsp:cNvPr id="0" name=""/>
        <dsp:cNvSpPr/>
      </dsp:nvSpPr>
      <dsp:spPr>
        <a:xfrm>
          <a:off x="1831449" y="1811621"/>
          <a:ext cx="1371907" cy="13719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Incident Management</a:t>
          </a:r>
        </a:p>
      </dsp:txBody>
      <dsp:txXfrm>
        <a:off x="1898420" y="1878592"/>
        <a:ext cx="1237965" cy="1237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14784-BE36-44CC-A48F-7B8A1349FD22}" type="datetimeFigureOut">
              <a:rPr lang="en-GB" smtClean="0"/>
              <a:t>08/08/2021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55282-1046-4260-98BE-4430152534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2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 COBIT</a:t>
            </a:r>
            <a:r>
              <a:rPr lang="en-GB" baseline="0" dirty="0"/>
              <a:t> is a recognised framework, incorporating COBIT into the IT governance internal controls framework supports the 2016/17 business plan for new IT compliance, performance, and policy management systems.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2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Maturities – key differences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dirty="0"/>
              <a:t>Errors</a:t>
            </a:r>
            <a:r>
              <a:rPr lang="en-GB" baseline="0" dirty="0"/>
              <a:t> are likely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baseline="0" dirty="0"/>
              <a:t>Not monitored – processes are unsophisticated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baseline="0" dirty="0"/>
              <a:t>Constant Improvements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baseline="0" dirty="0"/>
              <a:t>Quick to adapt with automation</a:t>
            </a:r>
            <a:endParaRPr lang="en-GB" dirty="0"/>
          </a:p>
          <a:p>
            <a:endParaRPr lang="en-GB" dirty="0"/>
          </a:p>
          <a:p>
            <a:r>
              <a:rPr lang="en-GB" dirty="0"/>
              <a:t>Key features of COBIT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200" dirty="0"/>
              <a:t>Maturity Model 	= how well managed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200" dirty="0"/>
              <a:t>Process Domain	=</a:t>
            </a:r>
            <a:r>
              <a:rPr lang="en-GB" sz="1200" baseline="0" dirty="0"/>
              <a:t> </a:t>
            </a:r>
            <a:r>
              <a:rPr lang="en-GB" sz="1200" dirty="0"/>
              <a:t>how well formed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200" dirty="0"/>
              <a:t>Objective Mapping	=</a:t>
            </a:r>
            <a:r>
              <a:rPr lang="en-GB" sz="1200" baseline="0" dirty="0"/>
              <a:t> </a:t>
            </a:r>
            <a:r>
              <a:rPr lang="en-GB" sz="1200" dirty="0"/>
              <a:t>how well aligned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2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Heston Blumenthal – The Fat Duck is a 3 star</a:t>
            </a:r>
            <a:r>
              <a:rPr lang="en-GB" baseline="0" dirty="0"/>
              <a:t> Michelin restaurant. People will travel from around the world to dine here – because they know the standard of food they will experience</a:t>
            </a:r>
          </a:p>
          <a:p>
            <a:endParaRPr lang="en-GB" baseline="0" dirty="0"/>
          </a:p>
          <a:p>
            <a:r>
              <a:rPr lang="en-GB" baseline="0" dirty="0"/>
              <a:t>McDonalds – People will travel around the world and can enter any McDonalds worldwide and know the standard of food they will experience will be the same.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74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COBIT</a:t>
            </a:r>
            <a:r>
              <a:rPr lang="en-GB" baseline="0" dirty="0"/>
              <a:t> is a recognised framework, incorporating COBIT into the IT governance internal controls framework supports the 2016/17 business plan for new IT compliance, performance, and policy management systems.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Note: COBIT complements ITIL –Think of it as COBIT says </a:t>
            </a:r>
            <a:r>
              <a:rPr lang="en-GB" i="1" u="sng" dirty="0"/>
              <a:t>what</a:t>
            </a:r>
            <a:r>
              <a:rPr lang="en-GB" dirty="0"/>
              <a:t> you should have, ITIL says </a:t>
            </a:r>
            <a:r>
              <a:rPr lang="en-GB" i="1" u="sng" dirty="0"/>
              <a:t>how</a:t>
            </a:r>
            <a:r>
              <a:rPr lang="en-GB" dirty="0"/>
              <a:t> you do it.</a:t>
            </a: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773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COBIT can be used like Back Office Benchmarking (BOB), but to compare</a:t>
            </a:r>
            <a:r>
              <a:rPr lang="en-GB" baseline="0" dirty="0"/>
              <a:t> operation to a wider variety of organisations – it opens the opportunity to work together with organisations outside your immediate market sector to improve – to truly strive to be the best in IT.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SUPPORTING SLIDE – DETAIL AS REQUIRED</a:t>
            </a:r>
          </a:p>
          <a:p>
            <a:r>
              <a:rPr lang="en-GB" dirty="0"/>
              <a:t>Management</a:t>
            </a:r>
            <a:r>
              <a:rPr lang="en-GB" baseline="0" dirty="0"/>
              <a:t> Process: </a:t>
            </a:r>
            <a:r>
              <a:rPr lang="en-GB" dirty="0"/>
              <a:t>Plan, Build, Run,</a:t>
            </a:r>
            <a:r>
              <a:rPr lang="en-GB" baseline="0" dirty="0"/>
              <a:t> Monitor</a:t>
            </a:r>
          </a:p>
          <a:p>
            <a:r>
              <a:rPr lang="en-GB" baseline="0" dirty="0"/>
              <a:t>Governance Process: Monitor, Evaluate, Direct (COBIT 5)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514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SUPPORTING SLIDE – DETAIL AS REQUIRED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28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SUPPORTING SLIDE – DETAIL AS REQUIRED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5282-1046-4260-98BE-4430152534F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2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" y="0"/>
            <a:ext cx="12192001" cy="43217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noFill/>
        </p:spPr>
        <p:txBody>
          <a:bodyPr lIns="90000" anchor="b">
            <a:normAutofit/>
          </a:bodyPr>
          <a:lstStyle>
            <a:lvl1pPr algn="l">
              <a:lnSpc>
                <a:spcPct val="85000"/>
              </a:lnSpc>
              <a:defRPr sz="8000" b="1" i="0" spc="-50" baseline="0">
                <a:solidFill>
                  <a:schemeClr val="bg1"/>
                </a:solidFill>
                <a:effectLst>
                  <a:outerShdw blurRad="12700" dist="25400" dir="2700000" algn="tl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88F625A5-9021-4A21-9248-C5BB390B83E8}" type="datetime6">
              <a:rPr lang="en-GB" smtClean="0"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92505" y="6450160"/>
            <a:ext cx="2181361" cy="398215"/>
          </a:xfrm>
          <a:prstGeom prst="rect">
            <a:avLst/>
          </a:prstGeom>
          <a:noFill/>
          <a:ln>
            <a:noFill/>
          </a:ln>
        </p:spPr>
        <p:txBody>
          <a:bodyPr wrap="none" tIns="0" bIns="0" rtlCol="0" anchor="ctr">
            <a:noAutofit/>
            <a:scene3d>
              <a:camera prst="orthographicFront"/>
              <a:lightRig rig="threePt" dir="t"/>
            </a:scene3d>
            <a:sp3d z="114300"/>
          </a:bodyPr>
          <a:lstStyle/>
          <a:p>
            <a:pPr algn="l"/>
            <a:r>
              <a:rPr lang="en-GB" sz="2800" i="1" dirty="0">
                <a:ln>
                  <a:noFill/>
                </a:ln>
                <a:solidFill>
                  <a:schemeClr val="bg1"/>
                </a:solidFill>
                <a:effectLst/>
                <a:latin typeface="Calendas Plus" panose="02000503000000020003" pitchFamily="50" charset="0"/>
              </a:rPr>
              <a:t>Eric Kendrick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" y="6400800"/>
            <a:ext cx="12192000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92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© </a:t>
            </a:r>
            <a:fld id="{BB22019B-D37D-427A-BE91-A2BD7D2F4A6F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446A62-1E0F-4FC9-83D1-CE2E16F57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6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DE885DA5-F596-475B-B393-932BA90B630C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9B39CD41-08FA-46FD-AB0B-70B34EA97250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3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1B9C91F6-0AED-4CF5-A435-25E80D211522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0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" y="0"/>
            <a:ext cx="12192001" cy="4321743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noFill/>
        </p:spPr>
        <p:txBody>
          <a:bodyPr lIns="90000" anchor="b">
            <a:normAutofit/>
          </a:bodyPr>
          <a:lstStyle>
            <a:lvl1pPr algn="l">
              <a:lnSpc>
                <a:spcPct val="85000"/>
              </a:lnSpc>
              <a:defRPr sz="8000" b="1" i="0" spc="-50" baseline="0">
                <a:solidFill>
                  <a:schemeClr val="bg1"/>
                </a:solidFill>
                <a:effectLst>
                  <a:outerShdw blurRad="12700" dist="25400" dir="2700000" algn="tl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88F625A5-9021-4A21-9248-C5BB390B83E8}" type="datetime6">
              <a:rPr lang="en-GB" smtClean="0"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92505" y="6450160"/>
            <a:ext cx="2181361" cy="398215"/>
          </a:xfrm>
          <a:prstGeom prst="rect">
            <a:avLst/>
          </a:prstGeom>
          <a:noFill/>
          <a:ln>
            <a:noFill/>
          </a:ln>
        </p:spPr>
        <p:txBody>
          <a:bodyPr wrap="none" tIns="0" bIns="0" rtlCol="0" anchor="ctr">
            <a:noAutofit/>
            <a:scene3d>
              <a:camera prst="orthographicFront"/>
              <a:lightRig rig="threePt" dir="t"/>
            </a:scene3d>
            <a:sp3d z="114300"/>
          </a:bodyPr>
          <a:lstStyle/>
          <a:p>
            <a:pPr algn="l"/>
            <a:r>
              <a:rPr lang="en-GB" sz="2800" i="1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endas Plus" panose="02000503000000020003" pitchFamily="50" charset="0"/>
              </a:rPr>
              <a:t>Eric Kendrick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" y="6400800"/>
            <a:ext cx="12192000" cy="0"/>
          </a:xfrm>
          <a:prstGeom prst="line">
            <a:avLst/>
          </a:prstGeom>
          <a:ln w="25400">
            <a:solidFill>
              <a:srgbClr val="3C3C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92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46006" y="6459785"/>
            <a:ext cx="1311594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359" y="6459785"/>
            <a:ext cx="444687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01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" y="0"/>
            <a:ext cx="12192001" cy="43217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lIns="90000" anchor="b" anchorCtr="0">
            <a:normAutofit/>
          </a:bodyPr>
          <a:lstStyle>
            <a:lvl1pPr>
              <a:lnSpc>
                <a:spcPct val="85000"/>
              </a:lnSpc>
              <a:defRPr sz="8000" b="1">
                <a:solidFill>
                  <a:srgbClr val="3C3C3B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rgbClr val="3C3C3B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B5F5A251-DE1B-4175-B72C-315176360F2C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92505" y="6450160"/>
            <a:ext cx="2181361" cy="398215"/>
          </a:xfrm>
          <a:prstGeom prst="rect">
            <a:avLst/>
          </a:prstGeom>
          <a:noFill/>
          <a:ln>
            <a:noFill/>
          </a:ln>
        </p:spPr>
        <p:txBody>
          <a:bodyPr wrap="none" tIns="0" bIns="0" rtlCol="0" anchor="ctr">
            <a:noAutofit/>
            <a:scene3d>
              <a:camera prst="orthographicFront"/>
              <a:lightRig rig="threePt" dir="t"/>
            </a:scene3d>
            <a:sp3d z="114300"/>
          </a:bodyPr>
          <a:lstStyle/>
          <a:p>
            <a:pPr algn="l"/>
            <a:r>
              <a:rPr lang="en-GB" sz="2800" i="1" dirty="0">
                <a:ln>
                  <a:noFill/>
                </a:ln>
                <a:solidFill>
                  <a:schemeClr val="bg1"/>
                </a:solidFill>
                <a:effectLst/>
                <a:latin typeface="Calendas Plus" panose="02000503000000020003" pitchFamily="50" charset="0"/>
              </a:rPr>
              <a:t>Eric Kendrick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-1" y="6400800"/>
            <a:ext cx="12192000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59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173" y="1"/>
            <a:ext cx="12188825" cy="1405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64" y="1845734"/>
            <a:ext cx="5515276" cy="4023359"/>
          </a:xfrm>
        </p:spPr>
        <p:txBody>
          <a:bodyPr/>
          <a:lstStyle>
            <a:lvl1pPr>
              <a:defRPr>
                <a:solidFill>
                  <a:srgbClr val="3C3C3B"/>
                </a:solidFill>
              </a:defRPr>
            </a:lvl1pPr>
            <a:lvl2pPr>
              <a:defRPr>
                <a:solidFill>
                  <a:srgbClr val="3C3C3B"/>
                </a:solidFill>
              </a:defRPr>
            </a:lvl2pPr>
            <a:lvl3pPr>
              <a:defRPr>
                <a:solidFill>
                  <a:srgbClr val="3C3C3B"/>
                </a:solidFill>
              </a:defRPr>
            </a:lvl3pPr>
            <a:lvl4pPr>
              <a:defRPr>
                <a:solidFill>
                  <a:srgbClr val="3C3C3B"/>
                </a:solidFill>
              </a:defRPr>
            </a:lvl4pPr>
            <a:lvl5pPr>
              <a:defRPr>
                <a:solidFill>
                  <a:srgbClr val="3C3C3B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5438274" cy="4023360"/>
          </a:xfrm>
        </p:spPr>
        <p:txBody>
          <a:bodyPr/>
          <a:lstStyle>
            <a:lvl1pPr>
              <a:defRPr>
                <a:solidFill>
                  <a:srgbClr val="3C3C3B"/>
                </a:solidFill>
              </a:defRPr>
            </a:lvl1pPr>
            <a:lvl2pPr>
              <a:defRPr>
                <a:solidFill>
                  <a:srgbClr val="3C3C3B"/>
                </a:solidFill>
              </a:defRPr>
            </a:lvl2pPr>
            <a:lvl3pPr>
              <a:defRPr>
                <a:solidFill>
                  <a:srgbClr val="3C3C3B"/>
                </a:solidFill>
              </a:defRPr>
            </a:lvl3pPr>
            <a:lvl4pPr>
              <a:defRPr>
                <a:solidFill>
                  <a:srgbClr val="3C3C3B"/>
                </a:solidFill>
              </a:defRPr>
            </a:lvl4pPr>
            <a:lvl5pPr>
              <a:defRPr>
                <a:solidFill>
                  <a:srgbClr val="3C3C3B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2C19756A-4E66-4CFF-BD94-D2CD611DEBB5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465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5438274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173" y="0"/>
            <a:ext cx="12188825" cy="14052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" y="1846052"/>
            <a:ext cx="551527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764" y="2582335"/>
            <a:ext cx="5515276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54382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88906005-4A77-4B9B-933B-ADB030360912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900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AFD2E6D9-C54E-4BA1-AAC0-E8B2EB058EF3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42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ck -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174" y="0"/>
            <a:ext cx="12188825" cy="6421285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10069" y="198344"/>
            <a:ext cx="1636233" cy="476642"/>
          </a:xfrm>
          <a:prstGeom prst="rect">
            <a:avLst/>
          </a:prstGeom>
          <a:effectLst/>
        </p:spPr>
      </p:pic>
      <p:sp>
        <p:nvSpPr>
          <p:cNvPr id="11" name="Rectangle 10"/>
          <p:cNvSpPr/>
          <p:nvPr userDrawn="1"/>
        </p:nvSpPr>
        <p:spPr>
          <a:xfrm>
            <a:off x="64134" y="5621732"/>
            <a:ext cx="9636819" cy="1172095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21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CF300648-247D-476D-BE22-ECC2584C3EB4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" y="6400800"/>
            <a:ext cx="12192000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92505" y="6450160"/>
            <a:ext cx="2181361" cy="398215"/>
          </a:xfrm>
          <a:prstGeom prst="rect">
            <a:avLst/>
          </a:prstGeom>
          <a:noFill/>
          <a:ln>
            <a:noFill/>
          </a:ln>
        </p:spPr>
        <p:txBody>
          <a:bodyPr wrap="none" tIns="0" bIns="0" rtlCol="0" anchor="ctr">
            <a:noAutofit/>
            <a:scene3d>
              <a:camera prst="orthographicFront"/>
              <a:lightRig rig="threePt" dir="t"/>
            </a:scene3d>
            <a:sp3d z="114300"/>
          </a:bodyPr>
          <a:lstStyle/>
          <a:p>
            <a:pPr algn="l"/>
            <a:r>
              <a:rPr lang="en-GB" sz="2800" i="1" dirty="0">
                <a:ln>
                  <a:noFill/>
                </a:ln>
                <a:solidFill>
                  <a:schemeClr val="bg1"/>
                </a:solidFill>
                <a:effectLst/>
                <a:latin typeface="Calendas Plus" panose="02000503000000020003" pitchFamily="50" charset="0"/>
              </a:rPr>
              <a:t>Eric Kendrick</a:t>
            </a:r>
          </a:p>
        </p:txBody>
      </p:sp>
    </p:spTree>
    <p:extLst>
      <p:ext uri="{BB962C8B-B14F-4D97-AF65-F5344CB8AC3E}">
        <p14:creationId xmlns:p14="http://schemas.microsoft.com/office/powerpoint/2010/main" val="32260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6400800"/>
            <a:ext cx="12192001" cy="457200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74" y="1"/>
            <a:ext cx="12188825" cy="1405288"/>
          </a:xfrm>
          <a:prstGeom prst="rect">
            <a:avLst/>
          </a:prstGeom>
        </p:spPr>
        <p:txBody>
          <a:bodyPr vert="horz" lIns="27000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" y="1845734"/>
            <a:ext cx="1113643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6006" y="6459785"/>
            <a:ext cx="160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GB"/>
              <a:t>© </a:t>
            </a:r>
            <a:fld id="{E295C359-7756-4AA1-B187-76458709089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2611" y="6459785"/>
            <a:ext cx="4600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21285"/>
            <a:ext cx="1755736" cy="43671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r">
              <a:defRPr sz="2400" b="1" i="0">
                <a:solidFill>
                  <a:srgbClr val="FFFFFF"/>
                </a:solidFill>
                <a:latin typeface="+mn-lt"/>
              </a:defRPr>
            </a:lvl1pPr>
          </a:lstStyle>
          <a:p>
            <a:fld id="{5B446A62-1E0F-4FC9-83D1-CE2E16F5702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81710"/>
            <a:ext cx="12192000" cy="0"/>
          </a:xfrm>
          <a:prstGeom prst="line">
            <a:avLst/>
          </a:prstGeom>
          <a:ln w="25400">
            <a:solidFill>
              <a:srgbClr val="3C3C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92505" y="6450160"/>
            <a:ext cx="2181361" cy="398215"/>
          </a:xfrm>
          <a:prstGeom prst="rect">
            <a:avLst/>
          </a:prstGeom>
          <a:noFill/>
          <a:ln>
            <a:noFill/>
          </a:ln>
        </p:spPr>
        <p:txBody>
          <a:bodyPr wrap="none" tIns="0" bIns="0" rtlCol="0" anchor="ctr">
            <a:noAutofit/>
            <a:scene3d>
              <a:camera prst="orthographicFront"/>
              <a:lightRig rig="threePt" dir="t"/>
            </a:scene3d>
            <a:sp3d z="114300"/>
          </a:bodyPr>
          <a:lstStyle/>
          <a:p>
            <a:pPr algn="l"/>
            <a:r>
              <a:rPr lang="en-GB" sz="2800" i="1" dirty="0">
                <a:ln>
                  <a:noFill/>
                </a:ln>
                <a:solidFill>
                  <a:schemeClr val="bg1"/>
                </a:solidFill>
                <a:effectLst/>
                <a:latin typeface="Calendas Plus" panose="02000503000000020003" pitchFamily="50" charset="0"/>
              </a:rPr>
              <a:t>Eric Kendrick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-1" y="6400800"/>
            <a:ext cx="12192000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1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43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42" r:id="rId8"/>
    <p:sldLayoutId id="2147484237" r:id="rId9"/>
    <p:sldLayoutId id="2147484238" r:id="rId10"/>
    <p:sldLayoutId id="2147484239" r:id="rId11"/>
    <p:sldLayoutId id="2147484240" r:id="rId12"/>
    <p:sldLayoutId id="2147484241" r:id="rId13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i="0" kern="1200" spc="-50" baseline="0">
          <a:solidFill>
            <a:schemeClr val="tx2">
              <a:lumMod val="60000"/>
              <a:lumOff val="40000"/>
            </a:schemeClr>
          </a:solidFill>
          <a:effectLst/>
          <a:latin typeface="Calendas Plus" panose="02000503000000020003" pitchFamily="50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3C3C3B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2">
            <a:lumMod val="60000"/>
            <a:lumOff val="40000"/>
          </a:schemeClr>
        </a:buClr>
        <a:buFont typeface="Calibri" pitchFamily="34" charset="0"/>
        <a:buChar char="◦"/>
        <a:defRPr sz="1800" kern="1200">
          <a:solidFill>
            <a:srgbClr val="3C3C3B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2">
            <a:lumMod val="60000"/>
            <a:lumOff val="40000"/>
          </a:schemeClr>
        </a:buClr>
        <a:buFont typeface="Calibri" pitchFamily="34" charset="0"/>
        <a:buChar char="◦"/>
        <a:defRPr sz="1400" kern="1200">
          <a:solidFill>
            <a:srgbClr val="3C3C3B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2">
            <a:lumMod val="60000"/>
            <a:lumOff val="40000"/>
          </a:schemeClr>
        </a:buClr>
        <a:buFont typeface="Calibri" pitchFamily="34" charset="0"/>
        <a:buChar char="◦"/>
        <a:defRPr sz="1400" kern="1200">
          <a:solidFill>
            <a:srgbClr val="3C3C3B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2">
            <a:lumMod val="60000"/>
            <a:lumOff val="40000"/>
          </a:schemeClr>
        </a:buClr>
        <a:buFont typeface="Calibri" pitchFamily="34" charset="0"/>
        <a:buChar char="◦"/>
        <a:defRPr sz="1400" kern="1200">
          <a:solidFill>
            <a:srgbClr val="3C3C3B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-209487"/>
            <a:ext cx="12192000" cy="459985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0192624" y="198344"/>
            <a:ext cx="1812022" cy="495354"/>
          </a:xfrm>
          <a:prstGeom prst="rect">
            <a:avLst/>
          </a:prstGeom>
          <a:solidFill>
            <a:srgbClr val="3C3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6000" i="1" dirty="0"/>
              <a:t>Introducing COBIT</a:t>
            </a:r>
            <a:endParaRPr lang="en-GB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GB" sz="3600" cap="none" dirty="0">
                <a:latin typeface="+mn-lt"/>
              </a:rPr>
              <a:t>How COBIT Strengthens IT Governance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0BC56D33-0385-4E81-85F4-9D91BF5C2017}" type="datetime6">
              <a:rPr lang="en-GB" smtClean="0"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B446A62-1E0F-4FC9-83D1-CE2E16F5702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40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COBIT?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568" y="1691930"/>
            <a:ext cx="9724159" cy="2287788"/>
          </a:xfrm>
        </p:spPr>
        <p:txBody>
          <a:bodyPr>
            <a:noAutofit/>
          </a:bodyPr>
          <a:lstStyle/>
          <a:p>
            <a:pPr marL="269875" indent="-269875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COBIT provides an umbrella framework, bringing together other standards and good practices, and can be adapted to any size organisation. It is both mature and widely recognised.</a:t>
            </a:r>
          </a:p>
          <a:p>
            <a:pPr marL="269875" indent="-269875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COBIT helps you understand which functions are supporting your business strategy. It includes a structure, control objectives, and measures to allow you to target innovation where it provides greatest value for money.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67748" y="975663"/>
            <a:ext cx="5666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b="1" dirty="0"/>
              <a:t>C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ontrol</a:t>
            </a:r>
            <a:r>
              <a:rPr lang="en-GB" dirty="0"/>
              <a:t> </a:t>
            </a:r>
            <a:r>
              <a:rPr lang="en-GB" b="1" dirty="0"/>
              <a:t>OB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jectives for</a:t>
            </a:r>
            <a:r>
              <a:rPr lang="en-GB" dirty="0"/>
              <a:t> </a:t>
            </a:r>
            <a:r>
              <a:rPr lang="en-GB" b="1" dirty="0"/>
              <a:t>I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nformation and related </a:t>
            </a:r>
            <a:r>
              <a:rPr lang="en-GB" b="1" dirty="0"/>
              <a:t>T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echnology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53" y="1691930"/>
            <a:ext cx="1449077" cy="206493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4420392"/>
              </p:ext>
            </p:extLst>
          </p:nvPr>
        </p:nvGraphicFramePr>
        <p:xfrm>
          <a:off x="3360086" y="3888147"/>
          <a:ext cx="7516462" cy="2445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416754" y="3910643"/>
            <a:ext cx="2773256" cy="22877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GB" sz="2400" dirty="0"/>
              <a:t>Four key features:</a:t>
            </a:r>
          </a:p>
        </p:txBody>
      </p:sp>
    </p:spTree>
    <p:extLst>
      <p:ext uri="{BB962C8B-B14F-4D97-AF65-F5344CB8AC3E}">
        <p14:creationId xmlns:p14="http://schemas.microsoft.com/office/powerpoint/2010/main" val="20387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1372047-C249-4FF7-8D7D-89DC9B1D2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dgm id="{C1372047-C249-4FF7-8D7D-89DC9B1D23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5996650-5599-4BC4-ACB3-ADD220584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35996650-5599-4BC4-ACB3-ADD2205846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D40FBC0-BE52-44F2-868F-549D41D1F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0D40FBC0-BE52-44F2-868F-549D41D1F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C60B08-516D-4172-9993-84E05EF22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graphicEl>
                                              <a:dgm id="{2AC60B08-516D-4172-9993-84E05EF228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Sub>
          <a:bldDgm bld="one"/>
        </p:bldSub>
      </p:bldGraphic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Capability Maturity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754410" y="2195553"/>
            <a:ext cx="1750978" cy="2728224"/>
            <a:chOff x="754410" y="2195553"/>
            <a:chExt cx="1750978" cy="2728224"/>
          </a:xfrm>
        </p:grpSpPr>
        <p:grpSp>
          <p:nvGrpSpPr>
            <p:cNvPr id="6" name="Group 5"/>
            <p:cNvGrpSpPr/>
            <p:nvPr/>
          </p:nvGrpSpPr>
          <p:grpSpPr>
            <a:xfrm>
              <a:off x="754410" y="2195553"/>
              <a:ext cx="1750978" cy="918676"/>
              <a:chOff x="754410" y="1515069"/>
              <a:chExt cx="1750978" cy="9186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754410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54410" y="1979925"/>
                <a:ext cx="1750978" cy="4538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rgbClr val="3C3C3B"/>
                    </a:solidFill>
                  </a:rPr>
                  <a:t>None</a:t>
                </a:r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754410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Issue is</a:t>
              </a:r>
            </a:p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not</a:t>
              </a:r>
            </a:p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recognised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37642" y="2195553"/>
            <a:ext cx="1750978" cy="2728224"/>
            <a:chOff x="2537642" y="2195553"/>
            <a:chExt cx="1750978" cy="2728224"/>
          </a:xfrm>
        </p:grpSpPr>
        <p:grpSp>
          <p:nvGrpSpPr>
            <p:cNvPr id="7" name="Group 6"/>
            <p:cNvGrpSpPr/>
            <p:nvPr/>
          </p:nvGrpSpPr>
          <p:grpSpPr>
            <a:xfrm>
              <a:off x="2537642" y="2195553"/>
              <a:ext cx="1750978" cy="918676"/>
              <a:chOff x="2537642" y="1515069"/>
              <a:chExt cx="1750978" cy="918676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1" name="Rectangle 10"/>
              <p:cNvSpPr/>
              <p:nvPr/>
            </p:nvSpPr>
            <p:spPr>
              <a:xfrm>
                <a:off x="2537642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537642" y="1979925"/>
                <a:ext cx="1750978" cy="45382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Ad Hoc</a:t>
                </a: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537642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Case-by-case approach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20874" y="2195553"/>
            <a:ext cx="1750978" cy="2728224"/>
            <a:chOff x="4320874" y="2195553"/>
            <a:chExt cx="1750978" cy="2728224"/>
          </a:xfrm>
        </p:grpSpPr>
        <p:grpSp>
          <p:nvGrpSpPr>
            <p:cNvPr id="8" name="Group 7"/>
            <p:cNvGrpSpPr/>
            <p:nvPr/>
          </p:nvGrpSpPr>
          <p:grpSpPr>
            <a:xfrm>
              <a:off x="4320874" y="2195553"/>
              <a:ext cx="1750978" cy="918676"/>
              <a:chOff x="4320874" y="1515069"/>
              <a:chExt cx="1750978" cy="918676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2" name="Rectangle 11"/>
              <p:cNvSpPr/>
              <p:nvPr/>
            </p:nvSpPr>
            <p:spPr>
              <a:xfrm>
                <a:off x="4320874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320874" y="1979925"/>
                <a:ext cx="1750978" cy="45382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Repeatable</a:t>
                </a: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4320874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Reliance on individual knowledge 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104106" y="2195553"/>
            <a:ext cx="1750978" cy="2728224"/>
            <a:chOff x="6104106" y="2195553"/>
            <a:chExt cx="1750978" cy="2728224"/>
          </a:xfrm>
        </p:grpSpPr>
        <p:grpSp>
          <p:nvGrpSpPr>
            <p:cNvPr id="9" name="Group 8"/>
            <p:cNvGrpSpPr/>
            <p:nvPr/>
          </p:nvGrpSpPr>
          <p:grpSpPr>
            <a:xfrm>
              <a:off x="6104106" y="2195553"/>
              <a:ext cx="1750978" cy="918676"/>
              <a:chOff x="6104106" y="1515069"/>
              <a:chExt cx="1750978" cy="918676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3" name="Rectangle 12"/>
              <p:cNvSpPr/>
              <p:nvPr/>
            </p:nvSpPr>
            <p:spPr>
              <a:xfrm>
                <a:off x="6104106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104106" y="1979925"/>
                <a:ext cx="1750978" cy="453820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rgbClr val="3C3C3B"/>
                    </a:solidFill>
                  </a:rPr>
                  <a:t>Defined</a:t>
                </a:r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6104106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Documented procedures with training 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887338" y="2195553"/>
            <a:ext cx="1750978" cy="2728224"/>
            <a:chOff x="7887338" y="2195553"/>
            <a:chExt cx="1750978" cy="2728224"/>
          </a:xfrm>
        </p:grpSpPr>
        <p:grpSp>
          <p:nvGrpSpPr>
            <p:cNvPr id="29" name="Group 28"/>
            <p:cNvGrpSpPr/>
            <p:nvPr/>
          </p:nvGrpSpPr>
          <p:grpSpPr>
            <a:xfrm>
              <a:off x="7887338" y="2195553"/>
              <a:ext cx="1750978" cy="918676"/>
              <a:chOff x="7887338" y="1515069"/>
              <a:chExt cx="1750978" cy="918676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4" name="Rectangle 13"/>
              <p:cNvSpPr/>
              <p:nvPr/>
            </p:nvSpPr>
            <p:spPr>
              <a:xfrm>
                <a:off x="7887338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887338" y="1979925"/>
                <a:ext cx="1750978" cy="453820"/>
              </a:xfrm>
              <a:prstGeom prst="rect">
                <a:avLst/>
              </a:prstGeom>
              <a:solidFill>
                <a:srgbClr val="CC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rgbClr val="3C3C3B"/>
                    </a:solidFill>
                  </a:rPr>
                  <a:t>Measured</a:t>
                </a: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7887338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Compliance managed</a:t>
              </a:r>
            </a:p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and</a:t>
              </a:r>
              <a:br>
                <a:rPr lang="en-GB" sz="2000" dirty="0">
                  <a:solidFill>
                    <a:schemeClr val="bg1"/>
                  </a:solidFill>
                </a:rPr>
              </a:br>
              <a:r>
                <a:rPr lang="en-GB" sz="2000" dirty="0">
                  <a:solidFill>
                    <a:schemeClr val="bg1"/>
                  </a:solidFill>
                </a:rPr>
                <a:t>actioned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9670570" y="2195553"/>
            <a:ext cx="1750978" cy="2728224"/>
            <a:chOff x="9670570" y="2195553"/>
            <a:chExt cx="1750978" cy="2728224"/>
          </a:xfrm>
        </p:grpSpPr>
        <p:grpSp>
          <p:nvGrpSpPr>
            <p:cNvPr id="30" name="Group 29"/>
            <p:cNvGrpSpPr/>
            <p:nvPr/>
          </p:nvGrpSpPr>
          <p:grpSpPr>
            <a:xfrm>
              <a:off x="9670570" y="2195553"/>
              <a:ext cx="1750978" cy="918676"/>
              <a:chOff x="9670570" y="1515069"/>
              <a:chExt cx="1750978" cy="918676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5" name="Rectangle 14"/>
              <p:cNvSpPr/>
              <p:nvPr/>
            </p:nvSpPr>
            <p:spPr>
              <a:xfrm>
                <a:off x="9670570" y="1515069"/>
                <a:ext cx="1750978" cy="453600"/>
              </a:xfrm>
              <a:prstGeom prst="rect">
                <a:avLst/>
              </a:prstGeom>
              <a:solidFill>
                <a:srgbClr val="3C3C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9670570" y="1979925"/>
                <a:ext cx="1750978" cy="45382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2400" b="1" dirty="0">
                    <a:solidFill>
                      <a:schemeClr val="bg1"/>
                    </a:solidFill>
                  </a:rPr>
                  <a:t>Optimised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9670570" y="3122162"/>
              <a:ext cx="1750978" cy="1801615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0000" rIns="0" rtlCol="0" anchor="t"/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</a:rPr>
                <a:t>Refined &amp; benchmarked good</a:t>
              </a:r>
              <a:br>
                <a:rPr lang="en-GB" sz="2000" dirty="0">
                  <a:solidFill>
                    <a:schemeClr val="bg1"/>
                  </a:solidFill>
                </a:rPr>
              </a:br>
              <a:r>
                <a:rPr lang="en-GB" sz="2000" dirty="0">
                  <a:solidFill>
                    <a:schemeClr val="bg1"/>
                  </a:solidFill>
                </a:rPr>
                <a:t>practice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982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FE08A77-F501-451D-9A1B-12287946F68D}"/>
              </a:ext>
            </a:extLst>
          </p:cNvPr>
          <p:cNvSpPr/>
          <p:nvPr/>
        </p:nvSpPr>
        <p:spPr>
          <a:xfrm>
            <a:off x="-184826" y="-131323"/>
            <a:ext cx="12534090" cy="7072007"/>
          </a:xfrm>
          <a:prstGeom prst="rect">
            <a:avLst/>
          </a:prstGeom>
          <a:solidFill>
            <a:srgbClr val="B01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>
                <a:solidFill>
                  <a:schemeClr val="tx2">
                    <a:lumMod val="50000"/>
                  </a:schemeClr>
                </a:solidFill>
              </a:rPr>
              <a:pPr/>
              <a:t>4</a:t>
            </a:fld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175" y="0"/>
            <a:ext cx="12188825" cy="140493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accent4"/>
                </a:solidFill>
              </a:rPr>
              <a:t>Understanding Maturity</a:t>
            </a:r>
            <a:br>
              <a:rPr lang="en-GB" sz="3600" dirty="0">
                <a:solidFill>
                  <a:schemeClr val="accent4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Compare the following…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404343" y="1522900"/>
            <a:ext cx="2585467" cy="2769672"/>
            <a:chOff x="2952924" y="1992773"/>
            <a:chExt cx="2585467" cy="27696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924" y="1992773"/>
              <a:ext cx="2585467" cy="2369562"/>
            </a:xfrm>
            <a:prstGeom prst="rect">
              <a:avLst/>
            </a:prstGeom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3163779" y="4362335"/>
              <a:ext cx="2374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latin typeface="Calendas Plus" panose="02000503000000020003" pitchFamily="50" charset="0"/>
                </a:rPr>
                <a:t>Heston Blumenthal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31334" y="1405289"/>
            <a:ext cx="2487173" cy="2887283"/>
            <a:chOff x="6169483" y="1875162"/>
            <a:chExt cx="2487173" cy="288728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9483" y="1875162"/>
              <a:ext cx="2487173" cy="2487173"/>
            </a:xfrm>
            <a:prstGeom prst="rect">
              <a:avLst/>
            </a:prstGeom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6225763" y="4362335"/>
              <a:ext cx="2374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accent4"/>
                  </a:solidFill>
                  <a:latin typeface="Calendas Plus" panose="02000503000000020003" pitchFamily="50" charset="0"/>
                </a:rPr>
                <a:t>McDonalds</a:t>
              </a: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377505" y="4730138"/>
            <a:ext cx="11383860" cy="1691147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They both produce radically different products, with different processes and execution</a:t>
            </a:r>
          </a:p>
          <a:p>
            <a:pPr marL="268288" indent="-268288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BUT – they both share a focus on mature controls in order to provide a quality product</a:t>
            </a:r>
          </a:p>
          <a:p>
            <a:pPr marL="268288" indent="-268288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This makes them reliably consistent – there are “no unwelcome surprises”</a:t>
            </a:r>
          </a:p>
        </p:txBody>
      </p:sp>
    </p:spTree>
    <p:extLst>
      <p:ext uri="{BB962C8B-B14F-4D97-AF65-F5344CB8AC3E}">
        <p14:creationId xmlns:p14="http://schemas.microsoft.com/office/powerpoint/2010/main" val="295747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691930"/>
            <a:ext cx="9724159" cy="479770"/>
          </a:xfrm>
        </p:spPr>
        <p:txBody>
          <a:bodyPr>
            <a:noAutofit/>
          </a:bodyPr>
          <a:lstStyle/>
          <a:p>
            <a:pPr marL="269875" indent="-269875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COBIT Framework covers 4 domains, and 34 processes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727814657"/>
              </p:ext>
            </p:extLst>
          </p:nvPr>
        </p:nvGraphicFramePr>
        <p:xfrm>
          <a:off x="2346006" y="1599306"/>
          <a:ext cx="6799094" cy="2739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2701636" y="3859300"/>
            <a:ext cx="1662547" cy="204273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dirty="0"/>
              <a:t>Assess Risk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269875" indent="-269875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dirty="0"/>
              <a:t>Manage Investment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435039" y="3859299"/>
            <a:ext cx="1662547" cy="204273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2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dirty="0"/>
              <a:t>Manage Changes</a:t>
            </a:r>
            <a:br>
              <a:rPr lang="en-GB" dirty="0"/>
            </a:br>
            <a:endParaRPr lang="en-GB" dirty="0"/>
          </a:p>
          <a:p>
            <a:pPr marL="269875" indent="-269875">
              <a:spcBef>
                <a:spcPts val="2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dirty="0"/>
              <a:t>Install Solutions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3368" y="3859299"/>
            <a:ext cx="1733403" cy="204273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2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dirty="0"/>
              <a:t>Manage Configuration</a:t>
            </a:r>
            <a:br>
              <a:rPr lang="en-GB" dirty="0"/>
            </a:br>
            <a:endParaRPr lang="en-GB" dirty="0"/>
          </a:p>
          <a:p>
            <a:pPr marL="269875" indent="-269875">
              <a:spcBef>
                <a:spcPts val="2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dirty="0"/>
              <a:t>Manage Investment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656771" y="3859298"/>
            <a:ext cx="1662547" cy="204273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◦"/>
              <a:defRPr sz="14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200"/>
              </a:spcBef>
              <a:buClr>
                <a:srgbClr val="B01D4C"/>
              </a:buClr>
              <a:buFont typeface="Arial" panose="020B0604020202020204" pitchFamily="34" charset="0"/>
              <a:buChar char="•"/>
            </a:pPr>
            <a:r>
              <a:rPr lang="en-GB" dirty="0"/>
              <a:t>Evaluate Performance</a:t>
            </a:r>
            <a:br>
              <a:rPr lang="en-GB" dirty="0"/>
            </a:br>
            <a:endParaRPr lang="en-GB" dirty="0"/>
          </a:p>
          <a:p>
            <a:pPr marL="269875" indent="-269875">
              <a:spcBef>
                <a:spcPts val="200"/>
              </a:spcBef>
              <a:buClr>
                <a:srgbClr val="B01D4C"/>
              </a:buClr>
              <a:buFont typeface="Arial" panose="020B0604020202020204" pitchFamily="34" charset="0"/>
              <a:buChar char="•"/>
            </a:pPr>
            <a:r>
              <a:rPr lang="en-GB" dirty="0"/>
              <a:t>Provide Governance</a:t>
            </a:r>
          </a:p>
        </p:txBody>
      </p:sp>
    </p:spTree>
    <p:extLst>
      <p:ext uri="{BB962C8B-B14F-4D97-AF65-F5344CB8AC3E}">
        <p14:creationId xmlns:p14="http://schemas.microsoft.com/office/powerpoint/2010/main" val="27639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D1122DA-03D8-4802-8906-CA57302073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9D1122DA-03D8-4802-8906-CA57302073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0835AC5-3494-497A-BA99-3E86E48C1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graphicEl>
                                              <a:dgm id="{30835AC5-3494-497A-BA99-3E86E48C1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9593CCF-C671-4191-A808-F4634D9E5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graphicEl>
                                              <a:dgm id="{D9593CCF-C671-4191-A808-F4634D9E5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4375E94-1A9E-4F60-85F1-329AD4AE7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graphicEl>
                                              <a:dgm id="{94375E94-1A9E-4F60-85F1-329AD4AE7A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9C979EF-9A22-4231-BDC0-F1D27A156C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graphicEl>
                                              <a:dgm id="{C9C979EF-9A22-4231-BDC0-F1D27A156C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DFEA2CB-D753-4807-8719-53DB838CC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graphicEl>
                                              <a:dgm id="{BDFEA2CB-D753-4807-8719-53DB838CC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92B1F12-4897-4A3D-9B70-EB2530595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graphicEl>
                                              <a:dgm id="{492B1F12-4897-4A3D-9B70-EB2530595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F94F712-F742-4103-A184-99BB3B5B2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graphicEl>
                                              <a:dgm id="{5F94F712-F742-4103-A184-99BB3B5B26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1" grpId="0">
        <p:bldSub>
          <a:bldDgm bld="one"/>
        </p:bldSub>
      </p:bldGraphic>
      <p:bldP spid="10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52451" y="3392169"/>
            <a:ext cx="10861123" cy="2868522"/>
            <a:chOff x="552451" y="3392169"/>
            <a:chExt cx="10861123" cy="286852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27790" y="3392169"/>
              <a:ext cx="2985784" cy="2836246"/>
            </a:xfrm>
            <a:prstGeom prst="rect">
              <a:avLst/>
            </a:prstGeom>
          </p:spPr>
        </p:pic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552451" y="3553691"/>
              <a:ext cx="8557466" cy="2707000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91440" indent="-91440" algn="l" defTabSz="914400" rtl="0" eaLnBrk="1" latinLnBrk="0" hangingPunct="1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 kern="1200">
                  <a:solidFill>
                    <a:srgbClr val="3C3C3B"/>
                  </a:solidFill>
                  <a:latin typeface="+mn-lt"/>
                  <a:ea typeface="+mn-ea"/>
                  <a:cs typeface="+mn-cs"/>
                </a:defRPr>
              </a:lvl1pPr>
              <a:lvl2pPr marL="38404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tx2">
                    <a:lumMod val="60000"/>
                    <a:lumOff val="40000"/>
                  </a:schemeClr>
                </a:buClr>
                <a:buFont typeface="Calibri" pitchFamily="34" charset="0"/>
                <a:buChar char="◦"/>
                <a:defRPr sz="1800" kern="1200">
                  <a:solidFill>
                    <a:srgbClr val="3C3C3B"/>
                  </a:solidFill>
                  <a:latin typeface="+mn-lt"/>
                  <a:ea typeface="+mn-ea"/>
                  <a:cs typeface="+mn-cs"/>
                </a:defRPr>
              </a:lvl2pPr>
              <a:lvl3pPr marL="56692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tx2">
                    <a:lumMod val="60000"/>
                    <a:lumOff val="40000"/>
                  </a:schemeClr>
                </a:buClr>
                <a:buFont typeface="Calibri" pitchFamily="34" charset="0"/>
                <a:buChar char="◦"/>
                <a:defRPr sz="1400" kern="1200">
                  <a:solidFill>
                    <a:srgbClr val="3C3C3B"/>
                  </a:solidFill>
                  <a:latin typeface="+mn-lt"/>
                  <a:ea typeface="+mn-ea"/>
                  <a:cs typeface="+mn-cs"/>
                </a:defRPr>
              </a:lvl3pPr>
              <a:lvl4pPr marL="74980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tx2">
                    <a:lumMod val="60000"/>
                    <a:lumOff val="40000"/>
                  </a:schemeClr>
                </a:buClr>
                <a:buFont typeface="Calibri" pitchFamily="34" charset="0"/>
                <a:buChar char="◦"/>
                <a:defRPr sz="1400" kern="1200">
                  <a:solidFill>
                    <a:srgbClr val="3C3C3B"/>
                  </a:solidFill>
                  <a:latin typeface="+mn-lt"/>
                  <a:ea typeface="+mn-ea"/>
                  <a:cs typeface="+mn-cs"/>
                </a:defRPr>
              </a:lvl4pPr>
              <a:lvl5pPr marL="93268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tx2">
                    <a:lumMod val="60000"/>
                    <a:lumOff val="40000"/>
                  </a:schemeClr>
                </a:buClr>
                <a:buFont typeface="Calibri" pitchFamily="34" charset="0"/>
                <a:buChar char="◦"/>
                <a:defRPr sz="1400" kern="1200">
                  <a:solidFill>
                    <a:srgbClr val="3C3C3B"/>
                  </a:solidFill>
                  <a:latin typeface="+mn-lt"/>
                  <a:ea typeface="+mn-ea"/>
                  <a:cs typeface="+mn-cs"/>
                </a:defRPr>
              </a:lvl5pPr>
              <a:lvl6pPr marL="11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13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15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17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Clr>
                  <a:schemeClr val="tx2">
                    <a:lumMod val="60000"/>
                    <a:lumOff val="40000"/>
                  </a:schemeClr>
                </a:buClr>
                <a:buFont typeface="Calibri" panose="020F0502020204030204" pitchFamily="34" charset="0"/>
                <a:buNone/>
              </a:pPr>
              <a:r>
                <a:rPr lang="en-GB" sz="2400" dirty="0"/>
                <a:t>COBIT ensures excellence in IT Governance by demonstrating that:</a:t>
              </a:r>
            </a:p>
            <a:p>
              <a:pPr marL="468821" lvl="1" indent="-176213">
                <a:buFont typeface="Arial" panose="020B0604020202020204" pitchFamily="34" charset="0"/>
                <a:buChar char="•"/>
              </a:pPr>
              <a:r>
                <a:rPr lang="en-GB" sz="2400" dirty="0"/>
                <a:t>IT is aligned with the business strategy</a:t>
              </a:r>
            </a:p>
            <a:p>
              <a:pPr marL="468821" lvl="1" indent="-176213">
                <a:buFont typeface="Arial" panose="020B0604020202020204" pitchFamily="34" charset="0"/>
                <a:buChar char="•"/>
              </a:pPr>
              <a:r>
                <a:rPr lang="en-GB" sz="2400" dirty="0"/>
                <a:t>IT enables the business and maximises benefits</a:t>
              </a:r>
            </a:p>
            <a:p>
              <a:pPr marL="468821" lvl="1" indent="-176213">
                <a:buFont typeface="Arial" panose="020B0604020202020204" pitchFamily="34" charset="0"/>
                <a:buChar char="•"/>
              </a:pPr>
              <a:r>
                <a:rPr lang="en-GB" sz="2400" dirty="0"/>
                <a:t>IT resources are used responsibly</a:t>
              </a:r>
            </a:p>
            <a:p>
              <a:pPr marL="468821" lvl="1" indent="-176213">
                <a:buFont typeface="Arial" panose="020B0604020202020204" pitchFamily="34" charset="0"/>
                <a:buChar char="•"/>
              </a:pPr>
              <a:r>
                <a:rPr lang="en-GB" sz="2400" dirty="0"/>
                <a:t>IT risks are managed appropriately</a:t>
              </a:r>
            </a:p>
            <a:p>
              <a:pPr marL="468821" lvl="1" indent="-176213">
                <a:buFont typeface="Arial" panose="020B0604020202020204" pitchFamily="34" charset="0"/>
                <a:buChar char="•"/>
              </a:pPr>
              <a:r>
                <a:rPr lang="en-GB" sz="2400" dirty="0"/>
                <a:t>And evidence of appropriate control</a:t>
              </a:r>
            </a:p>
            <a:p>
              <a:pPr marL="0" indent="0">
                <a:buClr>
                  <a:schemeClr val="tx2">
                    <a:lumMod val="60000"/>
                    <a:lumOff val="40000"/>
                  </a:schemeClr>
                </a:buClr>
                <a:buFont typeface="Calibri" panose="020F0502020204030204" pitchFamily="34" charset="0"/>
                <a:buNone/>
              </a:pPr>
              <a:endParaRPr lang="en-GB" sz="2400" dirty="0"/>
            </a:p>
            <a:p>
              <a:pPr marL="0" indent="0">
                <a:buClr>
                  <a:schemeClr val="tx2">
                    <a:lumMod val="60000"/>
                    <a:lumOff val="40000"/>
                  </a:schemeClr>
                </a:buClr>
                <a:buFont typeface="Calibri" panose="020F0502020204030204" pitchFamily="34" charset="0"/>
                <a:buNone/>
              </a:pPr>
              <a:endParaRPr lang="en-GB" sz="24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COBIT &amp; IT Governance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552450" y="1778050"/>
            <a:ext cx="11103743" cy="1324427"/>
          </a:xfrm>
          <a:prstGeom prst="roundRect">
            <a:avLst/>
          </a:prstGeom>
          <a:solidFill>
            <a:srgbClr val="B01D4C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tx2">
                  <a:lumMod val="60000"/>
                  <a:lumOff val="40000"/>
                </a:schemeClr>
              </a:buClr>
            </a:pPr>
            <a:r>
              <a:rPr lang="en-GB" sz="2400" b="1" dirty="0">
                <a:solidFill>
                  <a:schemeClr val="bg1"/>
                </a:solidFill>
                <a:latin typeface="Calendas Plus" panose="02000503000000020003" pitchFamily="50" charset="0"/>
              </a:rPr>
              <a:t>COBIT strengthens IT governance by allowing us to evaluate the organisation</a:t>
            </a:r>
          </a:p>
          <a:p>
            <a:pPr algn="ctr">
              <a:buClr>
                <a:schemeClr val="tx2">
                  <a:lumMod val="60000"/>
                  <a:lumOff val="40000"/>
                </a:schemeClr>
              </a:buClr>
            </a:pPr>
            <a:r>
              <a:rPr lang="en-GB" sz="2400" b="1" dirty="0">
                <a:solidFill>
                  <a:schemeClr val="bg1"/>
                </a:solidFill>
                <a:latin typeface="Calendas Plus" panose="02000503000000020003" pitchFamily="50" charset="0"/>
              </a:rPr>
              <a:t>to measure how well IT is managed, not just how it is performing. </a:t>
            </a:r>
          </a:p>
        </p:txBody>
      </p:sp>
    </p:spTree>
    <p:extLst>
      <p:ext uri="{BB962C8B-B14F-4D97-AF65-F5344CB8AC3E}">
        <p14:creationId xmlns:p14="http://schemas.microsoft.com/office/powerpoint/2010/main" val="2539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6049698" y="2762865"/>
            <a:ext cx="0" cy="1220273"/>
          </a:xfrm>
          <a:prstGeom prst="line">
            <a:avLst/>
          </a:prstGeom>
          <a:ln w="1301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57703" y="3675139"/>
            <a:ext cx="3156155" cy="2559830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DS1	Define &amp; manage service levels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DS2	Manage 3</a:t>
            </a:r>
            <a:r>
              <a:rPr lang="en-GB" sz="1200" baseline="30000" dirty="0">
                <a:solidFill>
                  <a:srgbClr val="3C3C3B"/>
                </a:solidFill>
              </a:rPr>
              <a:t>rd</a:t>
            </a:r>
            <a:r>
              <a:rPr lang="en-GB" sz="1200" dirty="0">
                <a:solidFill>
                  <a:srgbClr val="3C3C3B"/>
                </a:solidFill>
              </a:rPr>
              <a:t> party services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DS3	Manage performance &amp; capacity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DS4	Ensure continuity service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DS5	Ensure systems security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DS6	Identify &amp; allocate costs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DS7	Educate &amp; train users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DS8	Manage service desk &amp; incidents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DS9	Manage the configuration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DS10	Manage problems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DS11	Manage data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DS12	Manage the physical environment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DS13	Manage operations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COBIT 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4FE04AD1-2DE5-4373-A8EA-4F45B0B6BFB9}" type="datetime6">
              <a:rPr lang="en-GB" smtClean="0"/>
              <a:pPr/>
              <a:t>August 21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5166753" y="1623405"/>
            <a:ext cx="1765889" cy="3494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3C3C3B"/>
                </a:solidFill>
              </a:rPr>
              <a:t>Business Objectives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33683" y="1623405"/>
            <a:ext cx="3133550" cy="2468703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PO1	Define a strategic IT plan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PO2	Define the information architecture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PO3	Determine technological direction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PO4	Define the IT processes, organisation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&amp; relationships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PO5	Manage the IT investment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PO6	Communicate management aims &amp; 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direction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PO7	Manage IT human resources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PO8	Manage quality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PO9	Assess and manage IT risks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PO10	Manage projects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333681" y="4310224"/>
            <a:ext cx="3133551" cy="1924745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AI1	Identify automated solutions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AI2	Acquire &amp; maintain application 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software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AI3	Acquire &amp; maintain technology 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infrastructure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AI4	Enable operation &amp; use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AI5	Acquire IT resources 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AI6	Manage changes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AI7	Install and accredit solutions and 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changes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80307" y="1627551"/>
            <a:ext cx="3133551" cy="1061144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ME1	Monitor &amp; evaluate IT performance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ME2	Monitor &amp; evaluate internal controls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ME3	Ensure compliance with external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requirements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ME4	Provide IT governance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039307"/>
              </p:ext>
            </p:extLst>
          </p:nvPr>
        </p:nvGraphicFramePr>
        <p:xfrm>
          <a:off x="3585719" y="2344967"/>
          <a:ext cx="4927958" cy="3276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484427" y="975663"/>
            <a:ext cx="4450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/>
              <a:t>C</a:t>
            </a: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ontrol</a:t>
            </a:r>
            <a:r>
              <a:rPr lang="en-GB" sz="1400" dirty="0"/>
              <a:t> </a:t>
            </a:r>
            <a:r>
              <a:rPr lang="en-GB" sz="1400" b="1" dirty="0"/>
              <a:t>OB</a:t>
            </a: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jectives for</a:t>
            </a:r>
            <a:r>
              <a:rPr lang="en-GB" sz="1400" dirty="0"/>
              <a:t> </a:t>
            </a:r>
            <a:r>
              <a:rPr lang="en-GB" sz="1400" b="1" dirty="0"/>
              <a:t>I</a:t>
            </a: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nformation and related </a:t>
            </a:r>
            <a:r>
              <a:rPr lang="en-GB" sz="1400" b="1" dirty="0"/>
              <a:t>T</a:t>
            </a: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echnology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65A9D77-52F9-4C1F-9007-95B155DCE874}"/>
              </a:ext>
            </a:extLst>
          </p:cNvPr>
          <p:cNvSpPr/>
          <p:nvPr/>
        </p:nvSpPr>
        <p:spPr>
          <a:xfrm>
            <a:off x="8224736" y="142291"/>
            <a:ext cx="3889846" cy="42191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Hidden Slide – Use if detail required</a:t>
            </a:r>
          </a:p>
        </p:txBody>
      </p:sp>
    </p:spTree>
    <p:extLst>
      <p:ext uri="{BB962C8B-B14F-4D97-AF65-F5344CB8AC3E}">
        <p14:creationId xmlns:p14="http://schemas.microsoft.com/office/powerpoint/2010/main" val="384313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Infrastructure Library (ITIL)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AFD2E6D9-C54E-4BA1-AAC0-E8B2EB058EF3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5525729" y="3299961"/>
            <a:ext cx="1107204" cy="110720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Service Strategy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470" y="1901719"/>
            <a:ext cx="3099101" cy="3103651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685275" y="1627551"/>
            <a:ext cx="3795280" cy="1076320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SS1	Strategy Management for IT Services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SS2	Service Portfolio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SS3	Financial Management for IT Services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SS4	Demand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SS5	Business Relationship Management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80307" y="2922256"/>
            <a:ext cx="3795280" cy="2259065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SD1	Design Coordination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SD2	Service Catalogue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SD3	Service Level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SD4	Risk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SD5	Capacity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SD6	Availability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SD7	IT Service Continuity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SD8	Information Security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SD9	Compliance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SD10	Architecture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SD11	Supplier Management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7786" y="1631106"/>
            <a:ext cx="3795280" cy="1621310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ST1	Change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ST2	Change Evaluation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ST3	Project Management (Transition Planning)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ST4	Application Development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ST5	Release &amp; Deployment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ST6	Service Validation &amp; Testing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ST7	Service Asset &amp; Configuration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ST8	Knowledge Management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994454" y="3478233"/>
            <a:ext cx="3795280" cy="1716401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SO1	Event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SO2	Incident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SO3	Request Fulfilment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SO4	Access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SO5	Problem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SO6	IT Operations Controls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SO7	Facilities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SO8	Application Management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SO9	Technical Management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337380" y="5387937"/>
            <a:ext cx="3795280" cy="865231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CSI1	Service Review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CSI2	Process Evaluation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CSI3	Definition of CSI Initiatives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CSI4	Monitoring of CSI Initiatives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E95EED8-8DBB-414A-B40A-FE528B474C18}"/>
              </a:ext>
            </a:extLst>
          </p:cNvPr>
          <p:cNvSpPr/>
          <p:nvPr/>
        </p:nvSpPr>
        <p:spPr>
          <a:xfrm>
            <a:off x="8224736" y="142291"/>
            <a:ext cx="3889846" cy="42191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Hidden Slide – Use if detail required</a:t>
            </a:r>
          </a:p>
        </p:txBody>
      </p:sp>
    </p:spTree>
    <p:extLst>
      <p:ext uri="{BB962C8B-B14F-4D97-AF65-F5344CB8AC3E}">
        <p14:creationId xmlns:p14="http://schemas.microsoft.com/office/powerpoint/2010/main" val="421323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CISM Framework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© </a:t>
            </a:r>
            <a:fld id="{AFD2E6D9-C54E-4BA1-AAC0-E8B2EB058EF3}" type="datetime6">
              <a:rPr lang="en-GB" smtClean="0"/>
              <a:t>August 21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6A62-1E0F-4FC9-83D1-CE2E16F57021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40960643"/>
              </p:ext>
            </p:extLst>
          </p:nvPr>
        </p:nvGraphicFramePr>
        <p:xfrm>
          <a:off x="4475587" y="2032255"/>
          <a:ext cx="3557368" cy="3517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80307" y="1627551"/>
            <a:ext cx="3795280" cy="1784244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G1	Establish an IS strategy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G2	Establish an IS governance framework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G3	Integrate IS governance with corporate </a:t>
            </a:r>
            <a:r>
              <a:rPr lang="en-GB" sz="1200" dirty="0" err="1">
                <a:solidFill>
                  <a:srgbClr val="3C3C3B"/>
                </a:solidFill>
              </a:rPr>
              <a:t>gov</a:t>
            </a:r>
            <a:endParaRPr lang="en-GB" sz="1200" dirty="0">
              <a:solidFill>
                <a:srgbClr val="3C3C3B"/>
              </a:solidFill>
            </a:endParaRP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G4	Establish IS policies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G5	Develop business case for IS investments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G6	Identify internal/external influences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G7	Obtain top management commitment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G8	Define &amp; communicate roles &amp; responsibilities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G9	Establish &amp; report metrics: KGIs, KPIs, KRIs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57703" y="4453279"/>
            <a:ext cx="3817884" cy="1781690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PD1	Establish IS program aligned to IS strategy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PD2	Align IS program with other functions (e.g. HR)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PD3	Acquire IS resources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PD4	Establish IS architectures (people/process/tech)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PD5	Establish IS standards and compliance docs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PD6	Establish an IS awareness program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PD7	Integrate IS requirements into org processes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PD8	Integrate IS requirements into contracts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PD9	Establish &amp; report operational metrics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055559" y="1609578"/>
            <a:ext cx="3795280" cy="1784244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RM1	Establish process for asset classification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RM2	Identify requirements for acceptable risk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RM3	Conduct risk, vulnerability and threat reviews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RM4	Determine appropriate risk treatment options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RM5	Evaluate IS controls for effectiveness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RM6	Identify gap between current/desired risk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RM7	Integrate IS RM into business &amp; IT RM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RM8	Monitor existing risk for changes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RM9	Report non-compliance and changes in risk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032955" y="4020788"/>
            <a:ext cx="3817884" cy="2196208"/>
          </a:xfrm>
          <a:prstGeom prst="roundRect">
            <a:avLst>
              <a:gd name="adj" fmla="val 6575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IM1	Establish incident severity hierarchy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IM2	Establish an incident response plan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IM3	Develop processes for timely identification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IM4	Establish processes to investigate and document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	incidents within identified requirements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IM5	Establish escalation &amp; notification processes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IM6	Organize, train &amp; equip teams to respond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IM7	Test and review plan periodically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IM8	Establish communication plans internal/external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IM9	Conduct post-incident reviews for root cause</a:t>
            </a:r>
          </a:p>
          <a:p>
            <a:pPr>
              <a:buClr>
                <a:schemeClr val="tx2"/>
              </a:buClr>
              <a:tabLst>
                <a:tab pos="540000" algn="l"/>
              </a:tabLst>
            </a:pPr>
            <a:r>
              <a:rPr lang="en-GB" sz="1200" dirty="0">
                <a:solidFill>
                  <a:srgbClr val="3C3C3B"/>
                </a:solidFill>
              </a:rPr>
              <a:t>IM10	Integrate IS plan with DR plan and BC Plan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86926" y="975663"/>
            <a:ext cx="3047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Certified Information Security Manager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57EE008-4BCC-49F5-BCFF-5C597D4F4B8F}"/>
              </a:ext>
            </a:extLst>
          </p:cNvPr>
          <p:cNvSpPr/>
          <p:nvPr/>
        </p:nvSpPr>
        <p:spPr>
          <a:xfrm>
            <a:off x="8224736" y="142291"/>
            <a:ext cx="3889846" cy="42191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Hidden Slide – Use if detail required</a:t>
            </a:r>
          </a:p>
        </p:txBody>
      </p:sp>
    </p:spTree>
    <p:extLst>
      <p:ext uri="{BB962C8B-B14F-4D97-AF65-F5344CB8AC3E}">
        <p14:creationId xmlns:p14="http://schemas.microsoft.com/office/powerpoint/2010/main" val="1625168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ic2017 Misc Portfolio.pptx" id="{94450161-ACE5-452A-A38C-2E9C36EC2C28}" vid="{D098DE6C-A41A-4A24-B7BA-B32C3289CA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Eric2017</Template>
  <TotalTime>1283</TotalTime>
  <Words>1374</Words>
  <Application>Microsoft Office PowerPoint</Application>
  <PresentationFormat>Widescreen</PresentationFormat>
  <Paragraphs>245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Calendas Plus</vt:lpstr>
      <vt:lpstr>Calibri</vt:lpstr>
      <vt:lpstr>Calibri Light</vt:lpstr>
      <vt:lpstr>Retrospect</vt:lpstr>
      <vt:lpstr>Introducing COBIT</vt:lpstr>
      <vt:lpstr>What is COBIT?</vt:lpstr>
      <vt:lpstr>Capability Maturity Model</vt:lpstr>
      <vt:lpstr>Understanding Maturity Compare the following…</vt:lpstr>
      <vt:lpstr>Four Domains</vt:lpstr>
      <vt:lpstr>COBIT &amp; IT Governance</vt:lpstr>
      <vt:lpstr>COBIT Framework</vt:lpstr>
      <vt:lpstr>IT Infrastructure Library (ITIL)</vt:lpstr>
      <vt:lpstr>CISM Framework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</dc:title>
  <dc:creator>Eric Kendrick</dc:creator>
  <cp:lastModifiedBy>Eric Kendrick</cp:lastModifiedBy>
  <cp:revision>129</cp:revision>
  <dcterms:created xsi:type="dcterms:W3CDTF">2017-04-03T08:53:40Z</dcterms:created>
  <dcterms:modified xsi:type="dcterms:W3CDTF">2021-08-08T17:25:48Z</dcterms:modified>
</cp:coreProperties>
</file>